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Override1.xml" ContentType="application/vnd.openxmlformats-officedocument.themeOverride+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14" r:id="rId3"/>
    <p:sldMasterId id="2147483802" r:id="rId4"/>
  </p:sldMasterIdLst>
  <p:notesMasterIdLst>
    <p:notesMasterId r:id="rId83"/>
  </p:notesMasterIdLst>
  <p:sldIdLst>
    <p:sldId id="2106" r:id="rId5"/>
    <p:sldId id="256" r:id="rId6"/>
    <p:sldId id="2002" r:id="rId7"/>
    <p:sldId id="262" r:id="rId8"/>
    <p:sldId id="313" r:id="rId9"/>
    <p:sldId id="315" r:id="rId10"/>
    <p:sldId id="317" r:id="rId11"/>
    <p:sldId id="267" r:id="rId12"/>
    <p:sldId id="299" r:id="rId13"/>
    <p:sldId id="300" r:id="rId14"/>
    <p:sldId id="1313" r:id="rId15"/>
    <p:sldId id="2006" r:id="rId16"/>
    <p:sldId id="2004" r:id="rId17"/>
    <p:sldId id="1967" r:id="rId18"/>
    <p:sldId id="1971" r:id="rId19"/>
    <p:sldId id="1970" r:id="rId20"/>
    <p:sldId id="1972" r:id="rId21"/>
    <p:sldId id="1974" r:id="rId22"/>
    <p:sldId id="2107" r:id="rId23"/>
    <p:sldId id="1977" r:id="rId24"/>
    <p:sldId id="1979" r:id="rId25"/>
    <p:sldId id="1980" r:id="rId26"/>
    <p:sldId id="1982" r:id="rId27"/>
    <p:sldId id="1989" r:id="rId28"/>
    <p:sldId id="1983" r:id="rId29"/>
    <p:sldId id="1992" r:id="rId30"/>
    <p:sldId id="2109" r:id="rId31"/>
    <p:sldId id="2003" r:id="rId32"/>
    <p:sldId id="1312" r:id="rId33"/>
    <p:sldId id="2041" r:id="rId34"/>
    <p:sldId id="2033" r:id="rId35"/>
    <p:sldId id="1806" r:id="rId36"/>
    <p:sldId id="1876" r:id="rId37"/>
    <p:sldId id="1807" r:id="rId38"/>
    <p:sldId id="2037" r:id="rId39"/>
    <p:sldId id="2031" r:id="rId40"/>
    <p:sldId id="1809" r:id="rId41"/>
    <p:sldId id="1877" r:id="rId42"/>
    <p:sldId id="1878" r:id="rId43"/>
    <p:sldId id="1803" r:id="rId44"/>
    <p:sldId id="1804" r:id="rId45"/>
    <p:sldId id="2034" r:id="rId46"/>
    <p:sldId id="2042" r:id="rId47"/>
    <p:sldId id="2035" r:id="rId48"/>
    <p:sldId id="1814" r:id="rId49"/>
    <p:sldId id="1815" r:id="rId50"/>
    <p:sldId id="2043" r:id="rId51"/>
    <p:sldId id="1944" r:id="rId52"/>
    <p:sldId id="1820" r:id="rId53"/>
    <p:sldId id="1910" r:id="rId54"/>
    <p:sldId id="1911" r:id="rId55"/>
    <p:sldId id="1912" r:id="rId56"/>
    <p:sldId id="1908" r:id="rId57"/>
    <p:sldId id="2044" r:id="rId58"/>
    <p:sldId id="2045" r:id="rId59"/>
    <p:sldId id="270" r:id="rId60"/>
    <p:sldId id="337" r:id="rId61"/>
    <p:sldId id="272" r:id="rId62"/>
    <p:sldId id="334" r:id="rId63"/>
    <p:sldId id="357" r:id="rId64"/>
    <p:sldId id="321" r:id="rId65"/>
    <p:sldId id="280" r:id="rId66"/>
    <p:sldId id="333" r:id="rId67"/>
    <p:sldId id="329" r:id="rId68"/>
    <p:sldId id="322" r:id="rId69"/>
    <p:sldId id="320" r:id="rId70"/>
    <p:sldId id="282" r:id="rId71"/>
    <p:sldId id="284" r:id="rId72"/>
    <p:sldId id="2046" r:id="rId73"/>
    <p:sldId id="285" r:id="rId74"/>
    <p:sldId id="286" r:id="rId75"/>
    <p:sldId id="361" r:id="rId76"/>
    <p:sldId id="355" r:id="rId77"/>
    <p:sldId id="309" r:id="rId78"/>
    <p:sldId id="349" r:id="rId79"/>
    <p:sldId id="352" r:id="rId80"/>
    <p:sldId id="344" r:id="rId81"/>
    <p:sldId id="345" r:id="rId82"/>
  </p:sldIdLst>
  <p:sldSz cx="12192000" cy="6858000"/>
  <p:notesSz cx="6858000" cy="9144000"/>
  <p:defaultTextStyle>
    <a:defPPr>
      <a:defRPr lang="en-US"/>
    </a:defPPr>
    <a:lvl1pPr algn="l" defTabSz="457200" rtl="0" eaLnBrk="0" fontAlgn="base" hangingPunct="0">
      <a:spcBef>
        <a:spcPct val="0"/>
      </a:spcBef>
      <a:spcAft>
        <a:spcPct val="0"/>
      </a:spcAft>
      <a:defRPr kern="1200">
        <a:solidFill>
          <a:schemeClr val="tx1"/>
        </a:solidFill>
        <a:latin typeface="Franklin Gothic Book" panose="020B0503020102020204" pitchFamily="34" charset="0"/>
        <a:ea typeface="+mn-ea"/>
        <a:cs typeface="+mn-cs"/>
      </a:defRPr>
    </a:lvl1pPr>
    <a:lvl2pPr marL="457200" algn="l" defTabSz="457200" rtl="0" eaLnBrk="0" fontAlgn="base" hangingPunct="0">
      <a:spcBef>
        <a:spcPct val="0"/>
      </a:spcBef>
      <a:spcAft>
        <a:spcPct val="0"/>
      </a:spcAft>
      <a:defRPr kern="1200">
        <a:solidFill>
          <a:schemeClr val="tx1"/>
        </a:solidFill>
        <a:latin typeface="Franklin Gothic Book" panose="020B0503020102020204" pitchFamily="34" charset="0"/>
        <a:ea typeface="+mn-ea"/>
        <a:cs typeface="+mn-cs"/>
      </a:defRPr>
    </a:lvl2pPr>
    <a:lvl3pPr marL="914400" algn="l" defTabSz="457200" rtl="0" eaLnBrk="0" fontAlgn="base" hangingPunct="0">
      <a:spcBef>
        <a:spcPct val="0"/>
      </a:spcBef>
      <a:spcAft>
        <a:spcPct val="0"/>
      </a:spcAft>
      <a:defRPr kern="1200">
        <a:solidFill>
          <a:schemeClr val="tx1"/>
        </a:solidFill>
        <a:latin typeface="Franklin Gothic Book" panose="020B0503020102020204" pitchFamily="34" charset="0"/>
        <a:ea typeface="+mn-ea"/>
        <a:cs typeface="+mn-cs"/>
      </a:defRPr>
    </a:lvl3pPr>
    <a:lvl4pPr marL="1371600" algn="l" defTabSz="457200" rtl="0" eaLnBrk="0" fontAlgn="base" hangingPunct="0">
      <a:spcBef>
        <a:spcPct val="0"/>
      </a:spcBef>
      <a:spcAft>
        <a:spcPct val="0"/>
      </a:spcAft>
      <a:defRPr kern="1200">
        <a:solidFill>
          <a:schemeClr val="tx1"/>
        </a:solidFill>
        <a:latin typeface="Franklin Gothic Book" panose="020B0503020102020204" pitchFamily="34" charset="0"/>
        <a:ea typeface="+mn-ea"/>
        <a:cs typeface="+mn-cs"/>
      </a:defRPr>
    </a:lvl4pPr>
    <a:lvl5pPr marL="1828800" algn="l" defTabSz="457200" rtl="0" eaLnBrk="0" fontAlgn="base" hangingPunct="0">
      <a:spcBef>
        <a:spcPct val="0"/>
      </a:spcBef>
      <a:spcAft>
        <a:spcPct val="0"/>
      </a:spcAft>
      <a:defRPr kern="1200">
        <a:solidFill>
          <a:schemeClr val="tx1"/>
        </a:solidFill>
        <a:latin typeface="Franklin Gothic Book" panose="020B0503020102020204" pitchFamily="34" charset="0"/>
        <a:ea typeface="+mn-ea"/>
        <a:cs typeface="+mn-cs"/>
      </a:defRPr>
    </a:lvl5pPr>
    <a:lvl6pPr marL="2286000" algn="l" defTabSz="914400" rtl="0" eaLnBrk="1" latinLnBrk="0" hangingPunct="1">
      <a:defRPr kern="1200">
        <a:solidFill>
          <a:schemeClr val="tx1"/>
        </a:solidFill>
        <a:latin typeface="Franklin Gothic Book" panose="020B0503020102020204" pitchFamily="34" charset="0"/>
        <a:ea typeface="+mn-ea"/>
        <a:cs typeface="+mn-cs"/>
      </a:defRPr>
    </a:lvl6pPr>
    <a:lvl7pPr marL="2743200" algn="l" defTabSz="914400" rtl="0" eaLnBrk="1" latinLnBrk="0" hangingPunct="1">
      <a:defRPr kern="1200">
        <a:solidFill>
          <a:schemeClr val="tx1"/>
        </a:solidFill>
        <a:latin typeface="Franklin Gothic Book" panose="020B0503020102020204" pitchFamily="34" charset="0"/>
        <a:ea typeface="+mn-ea"/>
        <a:cs typeface="+mn-cs"/>
      </a:defRPr>
    </a:lvl7pPr>
    <a:lvl8pPr marL="3200400" algn="l" defTabSz="914400" rtl="0" eaLnBrk="1" latinLnBrk="0" hangingPunct="1">
      <a:defRPr kern="1200">
        <a:solidFill>
          <a:schemeClr val="tx1"/>
        </a:solidFill>
        <a:latin typeface="Franklin Gothic Book" panose="020B0503020102020204" pitchFamily="34" charset="0"/>
        <a:ea typeface="+mn-ea"/>
        <a:cs typeface="+mn-cs"/>
      </a:defRPr>
    </a:lvl8pPr>
    <a:lvl9pPr marL="3657600" algn="l" defTabSz="914400" rtl="0" eaLnBrk="1" latinLnBrk="0" hangingPunct="1">
      <a:defRPr kern="1200">
        <a:solidFill>
          <a:schemeClr val="tx1"/>
        </a:solidFill>
        <a:latin typeface="Franklin Gothic Book" panose="020B0503020102020204"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624" autoAdjust="0"/>
    <p:restoredTop sz="94626" autoAdjust="0"/>
  </p:normalViewPr>
  <p:slideViewPr>
    <p:cSldViewPr snapToGrid="0">
      <p:cViewPr varScale="1">
        <p:scale>
          <a:sx n="103" d="100"/>
          <a:sy n="103" d="100"/>
        </p:scale>
        <p:origin x="176" y="560"/>
      </p:cViewPr>
      <p:guideLst>
        <p:guide orient="horz" pos="2160"/>
        <p:guide pos="3840"/>
      </p:guideLst>
    </p:cSldViewPr>
  </p:slideViewPr>
  <p:notesTextViewPr>
    <p:cViewPr>
      <p:scale>
        <a:sx n="1" d="1"/>
        <a:sy n="1" d="1"/>
      </p:scale>
      <p:origin x="0" y="0"/>
    </p:cViewPr>
  </p:notesTextViewPr>
  <p:sorterViewPr>
    <p:cViewPr>
      <p:scale>
        <a:sx n="141" d="100"/>
        <a:sy n="141" d="100"/>
      </p:scale>
      <p:origin x="0" y="14784"/>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presProps" Target="presProps.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5" Type="http://schemas.openxmlformats.org/officeDocument/2006/relationships/slide" Target="slides/slide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viewProps" Target="viewProps.xml"/><Relationship Id="rId3" Type="http://schemas.openxmlformats.org/officeDocument/2006/relationships/slideMaster" Target="slideMasters/slideMaster1.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theme" Target="theme/theme1.xml"/><Relationship Id="rId4" Type="http://schemas.openxmlformats.org/officeDocument/2006/relationships/slideMaster" Target="slideMasters/slideMaster2.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tableStyles" Target="tableStyles.xml"/><Relationship Id="rId61" Type="http://schemas.openxmlformats.org/officeDocument/2006/relationships/slide" Target="slides/slide57.xml"/><Relationship Id="rId82" Type="http://schemas.openxmlformats.org/officeDocument/2006/relationships/slide" Target="slides/slide7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C77B223-6DB5-BB49-B81F-791A6DC164F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a:defRPr/>
            </a:pPr>
            <a:endParaRPr lang="en-US"/>
          </a:p>
        </p:txBody>
      </p:sp>
      <p:sp>
        <p:nvSpPr>
          <p:cNvPr id="3" name="Date Placeholder 2">
            <a:extLst>
              <a:ext uri="{FF2B5EF4-FFF2-40B4-BE49-F238E27FC236}">
                <a16:creationId xmlns:a16="http://schemas.microsoft.com/office/drawing/2014/main" id="{A3E54BAA-2141-AA4C-9CBC-D8E68AD14E04}"/>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a:latin typeface="+mn-lt"/>
              </a:defRPr>
            </a:lvl1pPr>
          </a:lstStyle>
          <a:p>
            <a:pPr>
              <a:defRPr/>
            </a:pPr>
            <a:fld id="{198C1578-C832-1C4A-8954-9C68E7E7E778}" type="datetimeFigureOut">
              <a:rPr lang="en-US"/>
              <a:pPr>
                <a:defRPr/>
              </a:pPr>
              <a:t>10/1/21</a:t>
            </a:fld>
            <a:endParaRPr lang="en-US"/>
          </a:p>
        </p:txBody>
      </p:sp>
      <p:sp>
        <p:nvSpPr>
          <p:cNvPr id="4" name="Slide Image Placeholder 3">
            <a:extLst>
              <a:ext uri="{FF2B5EF4-FFF2-40B4-BE49-F238E27FC236}">
                <a16:creationId xmlns:a16="http://schemas.microsoft.com/office/drawing/2014/main" id="{654FDAAA-FADA-0746-B353-07DE78AF60B5}"/>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a:extLst>
              <a:ext uri="{FF2B5EF4-FFF2-40B4-BE49-F238E27FC236}">
                <a16:creationId xmlns:a16="http://schemas.microsoft.com/office/drawing/2014/main" id="{2C7BF96A-E263-2547-8A50-E2D68CDE6425}"/>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a:extLst>
              <a:ext uri="{FF2B5EF4-FFF2-40B4-BE49-F238E27FC236}">
                <a16:creationId xmlns:a16="http://schemas.microsoft.com/office/drawing/2014/main" id="{F9754D24-D08F-C046-99AE-5F765BBCA17B}"/>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a:defRPr/>
            </a:pPr>
            <a:endParaRPr lang="en-US"/>
          </a:p>
        </p:txBody>
      </p:sp>
      <p:sp>
        <p:nvSpPr>
          <p:cNvPr id="7" name="Slide Number Placeholder 6">
            <a:extLst>
              <a:ext uri="{FF2B5EF4-FFF2-40B4-BE49-F238E27FC236}">
                <a16:creationId xmlns:a16="http://schemas.microsoft.com/office/drawing/2014/main" id="{1A206197-BBD3-9C43-943A-58732383A3A9}"/>
              </a:ext>
            </a:extLst>
          </p:cNvPr>
          <p:cNvSpPr>
            <a:spLocks noGrp="1"/>
          </p:cNvSpPr>
          <p:nvPr>
            <p:ph type="sldNum" sz="quarter" idx="5"/>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panose="020F0502020204030204" pitchFamily="34" charset="0"/>
              </a:defRPr>
            </a:lvl1pPr>
          </a:lstStyle>
          <a:p>
            <a:fld id="{3121D9F4-2D3A-5344-AD1A-07B20A8C9B7D}"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defTabSz="912813" rtl="0" eaLnBrk="0" fontAlgn="base" hangingPunct="0">
      <a:spcBef>
        <a:spcPct val="30000"/>
      </a:spcBef>
      <a:spcAft>
        <a:spcPct val="0"/>
      </a:spcAft>
      <a:defRPr sz="1200" kern="1200">
        <a:solidFill>
          <a:schemeClr val="tx1"/>
        </a:solidFill>
        <a:latin typeface="+mn-lt"/>
        <a:ea typeface="+mn-ea"/>
        <a:cs typeface="+mn-cs"/>
      </a:defRPr>
    </a:lvl1pPr>
    <a:lvl2pPr marL="455613" algn="l" defTabSz="912813" rtl="0" eaLnBrk="0" fontAlgn="base" hangingPunct="0">
      <a:spcBef>
        <a:spcPct val="30000"/>
      </a:spcBef>
      <a:spcAft>
        <a:spcPct val="0"/>
      </a:spcAft>
      <a:defRPr sz="1200" kern="1200">
        <a:solidFill>
          <a:schemeClr val="tx1"/>
        </a:solidFill>
        <a:latin typeface="+mn-lt"/>
        <a:ea typeface="+mn-ea"/>
        <a:cs typeface="+mn-cs"/>
      </a:defRPr>
    </a:lvl2pPr>
    <a:lvl3pPr marL="912813" algn="l" defTabSz="912813" rtl="0" eaLnBrk="0" fontAlgn="base" hangingPunct="0">
      <a:spcBef>
        <a:spcPct val="30000"/>
      </a:spcBef>
      <a:spcAft>
        <a:spcPct val="0"/>
      </a:spcAft>
      <a:defRPr sz="1200" kern="1200">
        <a:solidFill>
          <a:schemeClr val="tx1"/>
        </a:solidFill>
        <a:latin typeface="+mn-lt"/>
        <a:ea typeface="+mn-ea"/>
        <a:cs typeface="+mn-cs"/>
      </a:defRPr>
    </a:lvl3pPr>
    <a:lvl4pPr marL="1370013" algn="l" defTabSz="912813" rtl="0" eaLnBrk="0" fontAlgn="base" hangingPunct="0">
      <a:spcBef>
        <a:spcPct val="30000"/>
      </a:spcBef>
      <a:spcAft>
        <a:spcPct val="0"/>
      </a:spcAft>
      <a:defRPr sz="1200" kern="1200">
        <a:solidFill>
          <a:schemeClr val="tx1"/>
        </a:solidFill>
        <a:latin typeface="+mn-lt"/>
        <a:ea typeface="+mn-ea"/>
        <a:cs typeface="+mn-cs"/>
      </a:defRPr>
    </a:lvl4pPr>
    <a:lvl5pPr marL="1827213" algn="l" defTabSz="912813" rtl="0" eaLnBrk="0" fontAlgn="base" hangingPunct="0">
      <a:spcBef>
        <a:spcPct val="30000"/>
      </a:spcBef>
      <a:spcAft>
        <a:spcPct val="0"/>
      </a:spcAft>
      <a:defRPr sz="1200" kern="1200">
        <a:solidFill>
          <a:schemeClr val="tx1"/>
        </a:solidFill>
        <a:latin typeface="+mn-lt"/>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Slide Image Placeholder 1">
            <a:extLst>
              <a:ext uri="{FF2B5EF4-FFF2-40B4-BE49-F238E27FC236}">
                <a16:creationId xmlns:a16="http://schemas.microsoft.com/office/drawing/2014/main" id="{EFB98B04-1738-1B48-A4EF-69F0959B8C41}"/>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Notes Placeholder 2">
            <a:extLst>
              <a:ext uri="{FF2B5EF4-FFF2-40B4-BE49-F238E27FC236}">
                <a16:creationId xmlns:a16="http://schemas.microsoft.com/office/drawing/2014/main" id="{0621C176-6E52-2E4F-AABE-47ED5D950954}"/>
              </a:ext>
            </a:extLst>
          </p:cNvPr>
          <p:cNvSpPr>
            <a:spLocks noGrp="1"/>
          </p:cNvSpPr>
          <p:nvPr>
            <p:ph type="body" idx="1"/>
          </p:nvPr>
        </p:nvSpPr>
        <p:spPr/>
        <p:txBody>
          <a:bodyPr/>
          <a:lstStyle/>
          <a:p>
            <a:pPr marL="155448" defTabSz="914363" eaLnBrk="1" fontAlgn="auto" hangingPunct="1">
              <a:lnSpc>
                <a:spcPct val="110000"/>
              </a:lnSpc>
              <a:spcBef>
                <a:spcPts val="0"/>
              </a:spcBef>
              <a:spcAft>
                <a:spcPts val="0"/>
              </a:spcAft>
              <a:defRPr/>
            </a:pPr>
            <a:endParaRPr lang="en-CA" b="1" dirty="0"/>
          </a:p>
          <a:p>
            <a:pPr marL="457182" lvl="1" defTabSz="914363" eaLnBrk="1" fontAlgn="auto" hangingPunct="1">
              <a:lnSpc>
                <a:spcPct val="110000"/>
              </a:lnSpc>
              <a:spcBef>
                <a:spcPts val="0"/>
              </a:spcBef>
              <a:spcAft>
                <a:spcPts val="0"/>
              </a:spcAft>
              <a:defRPr/>
            </a:pPr>
            <a:endParaRPr lang="en-CA" sz="500" dirty="0"/>
          </a:p>
          <a:p>
            <a:pPr marL="155448" algn="just" defTabSz="914363" eaLnBrk="1" fontAlgn="auto" hangingPunct="1">
              <a:lnSpc>
                <a:spcPct val="110000"/>
              </a:lnSpc>
              <a:spcBef>
                <a:spcPts val="0"/>
              </a:spcBef>
              <a:spcAft>
                <a:spcPts val="0"/>
              </a:spcAft>
              <a:defRPr/>
            </a:pPr>
            <a:r>
              <a:rPr lang="en-CA" dirty="0"/>
              <a:t>t.  </a:t>
            </a:r>
          </a:p>
          <a:p>
            <a:pPr defTabSz="914363" eaLnBrk="1" fontAlgn="auto" hangingPunct="1">
              <a:spcBef>
                <a:spcPts val="0"/>
              </a:spcBef>
              <a:spcAft>
                <a:spcPts val="0"/>
              </a:spcAft>
              <a:defRPr/>
            </a:pPr>
            <a:endParaRPr lang="en-US" dirty="0"/>
          </a:p>
        </p:txBody>
      </p:sp>
      <p:sp>
        <p:nvSpPr>
          <p:cNvPr id="52228" name="Slide Number Placeholder 3">
            <a:extLst>
              <a:ext uri="{FF2B5EF4-FFF2-40B4-BE49-F238E27FC236}">
                <a16:creationId xmlns:a16="http://schemas.microsoft.com/office/drawing/2014/main" id="{3D274D5F-7EF7-E34E-8604-68DD5ED5208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Franklin Gothic Book" panose="020B0503020102020204" pitchFamily="34" charset="0"/>
              </a:defRPr>
            </a:lvl1pPr>
            <a:lvl2pPr marL="742950" indent="-285750">
              <a:defRPr>
                <a:solidFill>
                  <a:schemeClr val="tx1"/>
                </a:solidFill>
                <a:latin typeface="Franklin Gothic Book" panose="020B0503020102020204" pitchFamily="34" charset="0"/>
              </a:defRPr>
            </a:lvl2pPr>
            <a:lvl3pPr marL="1143000" indent="-228600">
              <a:defRPr>
                <a:solidFill>
                  <a:schemeClr val="tx1"/>
                </a:solidFill>
                <a:latin typeface="Franklin Gothic Book" panose="020B0503020102020204" pitchFamily="34" charset="0"/>
              </a:defRPr>
            </a:lvl3pPr>
            <a:lvl4pPr marL="1600200" indent="-228600">
              <a:defRPr>
                <a:solidFill>
                  <a:schemeClr val="tx1"/>
                </a:solidFill>
                <a:latin typeface="Franklin Gothic Book" panose="020B0503020102020204" pitchFamily="34" charset="0"/>
              </a:defRPr>
            </a:lvl4pPr>
            <a:lvl5pPr marL="2057400" indent="-228600">
              <a:defRPr>
                <a:solidFill>
                  <a:schemeClr val="tx1"/>
                </a:solidFill>
                <a:latin typeface="Franklin Gothic Book" panose="020B0503020102020204" pitchFamily="34" charset="0"/>
              </a:defRPr>
            </a:lvl5pPr>
            <a:lvl6pPr marL="2514600" indent="-228600" defTabSz="457200" eaLnBrk="0" fontAlgn="base" hangingPunct="0">
              <a:spcBef>
                <a:spcPct val="0"/>
              </a:spcBef>
              <a:spcAft>
                <a:spcPct val="0"/>
              </a:spcAft>
              <a:defRPr>
                <a:solidFill>
                  <a:schemeClr val="tx1"/>
                </a:solidFill>
                <a:latin typeface="Franklin Gothic Book" panose="020B0503020102020204" pitchFamily="34" charset="0"/>
              </a:defRPr>
            </a:lvl6pPr>
            <a:lvl7pPr marL="2971800" indent="-228600" defTabSz="457200" eaLnBrk="0" fontAlgn="base" hangingPunct="0">
              <a:spcBef>
                <a:spcPct val="0"/>
              </a:spcBef>
              <a:spcAft>
                <a:spcPct val="0"/>
              </a:spcAft>
              <a:defRPr>
                <a:solidFill>
                  <a:schemeClr val="tx1"/>
                </a:solidFill>
                <a:latin typeface="Franklin Gothic Book" panose="020B0503020102020204" pitchFamily="34" charset="0"/>
              </a:defRPr>
            </a:lvl7pPr>
            <a:lvl8pPr marL="3429000" indent="-228600" defTabSz="457200" eaLnBrk="0" fontAlgn="base" hangingPunct="0">
              <a:spcBef>
                <a:spcPct val="0"/>
              </a:spcBef>
              <a:spcAft>
                <a:spcPct val="0"/>
              </a:spcAft>
              <a:defRPr>
                <a:solidFill>
                  <a:schemeClr val="tx1"/>
                </a:solidFill>
                <a:latin typeface="Franklin Gothic Book" panose="020B0503020102020204" pitchFamily="34" charset="0"/>
              </a:defRPr>
            </a:lvl8pPr>
            <a:lvl9pPr marL="3886200" indent="-228600" defTabSz="457200" eaLnBrk="0" fontAlgn="base" hangingPunct="0">
              <a:spcBef>
                <a:spcPct val="0"/>
              </a:spcBef>
              <a:spcAft>
                <a:spcPct val="0"/>
              </a:spcAft>
              <a:defRPr>
                <a:solidFill>
                  <a:schemeClr val="tx1"/>
                </a:solidFill>
                <a:latin typeface="Franklin Gothic Book" panose="020B0503020102020204" pitchFamily="34" charset="0"/>
              </a:defRPr>
            </a:lvl9pPr>
          </a:lstStyle>
          <a:p>
            <a:fld id="{D50E9D46-FF2B-1C4F-A203-024F8DCB471B}" type="slidenum">
              <a:rPr lang="en-US" altLang="en-US">
                <a:latin typeface="Calibri" panose="020F0502020204030204" pitchFamily="34" charset="0"/>
              </a:rPr>
              <a:pPr/>
              <a:t>43</a:t>
            </a:fld>
            <a:endParaRPr lang="en-US" altLang="en-US">
              <a:latin typeface="Calibri" panose="020F0502020204030204"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Slide Image Placeholder 1">
            <a:extLst>
              <a:ext uri="{FF2B5EF4-FFF2-40B4-BE49-F238E27FC236}">
                <a16:creationId xmlns:a16="http://schemas.microsoft.com/office/drawing/2014/main" id="{199E07C6-7432-DD46-9AAE-1B1859A3D135}"/>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Notes Placeholder 2">
            <a:extLst>
              <a:ext uri="{FF2B5EF4-FFF2-40B4-BE49-F238E27FC236}">
                <a16:creationId xmlns:a16="http://schemas.microsoft.com/office/drawing/2014/main" id="{B122E24B-B6E1-BC46-8E4A-B56B6E922C7B}"/>
              </a:ext>
            </a:extLst>
          </p:cNvPr>
          <p:cNvSpPr>
            <a:spLocks noGrp="1"/>
          </p:cNvSpPr>
          <p:nvPr>
            <p:ph type="body" idx="1"/>
          </p:nvPr>
        </p:nvSpPr>
        <p:spPr/>
        <p:txBody>
          <a:bodyPr/>
          <a:lstStyle/>
          <a:p>
            <a:pPr indent="-228600" algn="just" defTabSz="914363" eaLnBrk="1" fontAlgn="auto" hangingPunct="1">
              <a:spcBef>
                <a:spcPts val="0"/>
              </a:spcBef>
              <a:spcAft>
                <a:spcPts val="0"/>
              </a:spcAft>
              <a:defRPr/>
            </a:pPr>
            <a:endParaRPr lang="en-CA" sz="100" dirty="0">
              <a:latin typeface="Dagny OT" panose="020B0504020201020104" pitchFamily="34" charset="77"/>
            </a:endParaRPr>
          </a:p>
          <a:p>
            <a:pPr indent="-228600" algn="just" defTabSz="914363" eaLnBrk="1" fontAlgn="auto" hangingPunct="1">
              <a:spcBef>
                <a:spcPts val="0"/>
              </a:spcBef>
              <a:spcAft>
                <a:spcPts val="0"/>
              </a:spcAft>
              <a:defRPr/>
            </a:pPr>
            <a:endParaRPr lang="en-CA" sz="100" dirty="0">
              <a:latin typeface="Dagny OT" panose="020B0504020201020104" pitchFamily="34" charset="77"/>
            </a:endParaRPr>
          </a:p>
          <a:p>
            <a:pPr marL="155448" algn="just" defTabSz="914363" eaLnBrk="1" fontAlgn="auto" hangingPunct="1">
              <a:spcBef>
                <a:spcPts val="0"/>
              </a:spcBef>
              <a:spcAft>
                <a:spcPts val="0"/>
              </a:spcAft>
              <a:defRPr/>
            </a:pPr>
            <a:endParaRPr lang="en-CA" sz="100" dirty="0">
              <a:latin typeface="Dagny OT" panose="020B0504020201020104" pitchFamily="34" charset="77"/>
            </a:endParaRPr>
          </a:p>
          <a:p>
            <a:pPr marL="155448" algn="just" defTabSz="914363" eaLnBrk="1" fontAlgn="auto" hangingPunct="1">
              <a:spcBef>
                <a:spcPts val="0"/>
              </a:spcBef>
              <a:spcAft>
                <a:spcPts val="0"/>
              </a:spcAft>
              <a:defRPr/>
            </a:pPr>
            <a:r>
              <a:rPr lang="en-CA" dirty="0">
                <a:latin typeface="Dagny OT" panose="020B0504020201020104" pitchFamily="34" charset="77"/>
              </a:rPr>
              <a:t>  </a:t>
            </a:r>
          </a:p>
          <a:p>
            <a:pPr defTabSz="914363" eaLnBrk="1" fontAlgn="auto" hangingPunct="1">
              <a:spcBef>
                <a:spcPts val="0"/>
              </a:spcBef>
              <a:spcAft>
                <a:spcPts val="0"/>
              </a:spcAft>
              <a:defRPr/>
            </a:pPr>
            <a:endParaRPr lang="en-US" dirty="0"/>
          </a:p>
        </p:txBody>
      </p:sp>
      <p:sp>
        <p:nvSpPr>
          <p:cNvPr id="57348" name="Slide Number Placeholder 3">
            <a:extLst>
              <a:ext uri="{FF2B5EF4-FFF2-40B4-BE49-F238E27FC236}">
                <a16:creationId xmlns:a16="http://schemas.microsoft.com/office/drawing/2014/main" id="{80E929FE-E6D6-4941-B6C6-189B5B3C9293}"/>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Franklin Gothic Book" panose="020B0503020102020204" pitchFamily="34" charset="0"/>
              </a:defRPr>
            </a:lvl1pPr>
            <a:lvl2pPr marL="742950" indent="-285750">
              <a:defRPr>
                <a:solidFill>
                  <a:schemeClr val="tx1"/>
                </a:solidFill>
                <a:latin typeface="Franklin Gothic Book" panose="020B0503020102020204" pitchFamily="34" charset="0"/>
              </a:defRPr>
            </a:lvl2pPr>
            <a:lvl3pPr marL="1143000" indent="-228600">
              <a:defRPr>
                <a:solidFill>
                  <a:schemeClr val="tx1"/>
                </a:solidFill>
                <a:latin typeface="Franklin Gothic Book" panose="020B0503020102020204" pitchFamily="34" charset="0"/>
              </a:defRPr>
            </a:lvl3pPr>
            <a:lvl4pPr marL="1600200" indent="-228600">
              <a:defRPr>
                <a:solidFill>
                  <a:schemeClr val="tx1"/>
                </a:solidFill>
                <a:latin typeface="Franklin Gothic Book" panose="020B0503020102020204" pitchFamily="34" charset="0"/>
              </a:defRPr>
            </a:lvl4pPr>
            <a:lvl5pPr marL="2057400" indent="-228600">
              <a:defRPr>
                <a:solidFill>
                  <a:schemeClr val="tx1"/>
                </a:solidFill>
                <a:latin typeface="Franklin Gothic Book" panose="020B0503020102020204" pitchFamily="34" charset="0"/>
              </a:defRPr>
            </a:lvl5pPr>
            <a:lvl6pPr marL="2514600" indent="-228600" defTabSz="457200" eaLnBrk="0" fontAlgn="base" hangingPunct="0">
              <a:spcBef>
                <a:spcPct val="0"/>
              </a:spcBef>
              <a:spcAft>
                <a:spcPct val="0"/>
              </a:spcAft>
              <a:defRPr>
                <a:solidFill>
                  <a:schemeClr val="tx1"/>
                </a:solidFill>
                <a:latin typeface="Franklin Gothic Book" panose="020B0503020102020204" pitchFamily="34" charset="0"/>
              </a:defRPr>
            </a:lvl6pPr>
            <a:lvl7pPr marL="2971800" indent="-228600" defTabSz="457200" eaLnBrk="0" fontAlgn="base" hangingPunct="0">
              <a:spcBef>
                <a:spcPct val="0"/>
              </a:spcBef>
              <a:spcAft>
                <a:spcPct val="0"/>
              </a:spcAft>
              <a:defRPr>
                <a:solidFill>
                  <a:schemeClr val="tx1"/>
                </a:solidFill>
                <a:latin typeface="Franklin Gothic Book" panose="020B0503020102020204" pitchFamily="34" charset="0"/>
              </a:defRPr>
            </a:lvl7pPr>
            <a:lvl8pPr marL="3429000" indent="-228600" defTabSz="457200" eaLnBrk="0" fontAlgn="base" hangingPunct="0">
              <a:spcBef>
                <a:spcPct val="0"/>
              </a:spcBef>
              <a:spcAft>
                <a:spcPct val="0"/>
              </a:spcAft>
              <a:defRPr>
                <a:solidFill>
                  <a:schemeClr val="tx1"/>
                </a:solidFill>
                <a:latin typeface="Franklin Gothic Book" panose="020B0503020102020204" pitchFamily="34" charset="0"/>
              </a:defRPr>
            </a:lvl8pPr>
            <a:lvl9pPr marL="3886200" indent="-228600" defTabSz="457200" eaLnBrk="0" fontAlgn="base" hangingPunct="0">
              <a:spcBef>
                <a:spcPct val="0"/>
              </a:spcBef>
              <a:spcAft>
                <a:spcPct val="0"/>
              </a:spcAft>
              <a:defRPr>
                <a:solidFill>
                  <a:schemeClr val="tx1"/>
                </a:solidFill>
                <a:latin typeface="Franklin Gothic Book" panose="020B0503020102020204" pitchFamily="34" charset="0"/>
              </a:defRPr>
            </a:lvl9pPr>
          </a:lstStyle>
          <a:p>
            <a:fld id="{B50ECDA4-892A-D24A-BD07-C37F4C17C452}" type="slidenum">
              <a:rPr lang="en-US" altLang="en-US">
                <a:latin typeface="Calibri" panose="020F0502020204030204" pitchFamily="34" charset="0"/>
              </a:rPr>
              <a:pPr/>
              <a:t>47</a:t>
            </a:fld>
            <a:endParaRPr lang="en-US" altLang="en-US">
              <a:latin typeface="Calibri" panose="020F0502020204030204"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accent1"/>
        </a:solidFill>
        <a:effectLst/>
      </p:bgPr>
    </p:bg>
    <p:spTree>
      <p:nvGrpSpPr>
        <p:cNvPr id="1" name=""/>
        <p:cNvGrpSpPr/>
        <p:nvPr/>
      </p:nvGrpSpPr>
      <p:grpSpPr>
        <a:xfrm>
          <a:off x="0" y="0"/>
          <a:ext cx="0" cy="0"/>
          <a:chOff x="0" y="0"/>
          <a:chExt cx="0" cy="0"/>
        </a:xfrm>
      </p:grpSpPr>
      <p:grpSp>
        <p:nvGrpSpPr>
          <p:cNvPr id="4" name="Group 7">
            <a:extLst>
              <a:ext uri="{FF2B5EF4-FFF2-40B4-BE49-F238E27FC236}">
                <a16:creationId xmlns:a16="http://schemas.microsoft.com/office/drawing/2014/main" id="{C6E0F3C0-CD23-514A-8304-C2DACD75270A}"/>
              </a:ext>
            </a:extLst>
          </p:cNvPr>
          <p:cNvGrpSpPr>
            <a:grpSpLocks/>
          </p:cNvGrpSpPr>
          <p:nvPr/>
        </p:nvGrpSpPr>
        <p:grpSpPr bwMode="auto">
          <a:xfrm>
            <a:off x="752475" y="744538"/>
            <a:ext cx="10674350" cy="5349875"/>
            <a:chOff x="752858" y="744469"/>
            <a:chExt cx="10674117" cy="5349671"/>
          </a:xfrm>
        </p:grpSpPr>
        <p:sp>
          <p:nvSpPr>
            <p:cNvPr id="5" name="Freeform 6">
              <a:extLst>
                <a:ext uri="{FF2B5EF4-FFF2-40B4-BE49-F238E27FC236}">
                  <a16:creationId xmlns:a16="http://schemas.microsoft.com/office/drawing/2014/main" id="{FED71263-5A2E-7749-A670-8990DB93592B}"/>
                </a:ext>
              </a:extLst>
            </p:cNvPr>
            <p:cNvSpPr>
              <a:spLocks/>
            </p:cNvSpPr>
            <p:nvPr/>
          </p:nvSpPr>
          <p:spPr bwMode="auto">
            <a:xfrm>
              <a:off x="8151962" y="1685652"/>
              <a:ext cx="3275013" cy="4408488"/>
            </a:xfrm>
            <a:custGeom>
              <a:avLst/>
              <a:gdLst>
                <a:gd name="T0" fmla="*/ 2147483646 w 10000"/>
                <a:gd name="T1" fmla="*/ 0 h 10000"/>
                <a:gd name="T2" fmla="*/ 2147483646 w 10000"/>
                <a:gd name="T3" fmla="*/ 0 h 10000"/>
                <a:gd name="T4" fmla="*/ 2147483646 w 10000"/>
                <a:gd name="T5" fmla="*/ 2147483646 h 10000"/>
                <a:gd name="T6" fmla="*/ 0 w 10000"/>
                <a:gd name="T7" fmla="*/ 2147483646 h 10000"/>
                <a:gd name="T8" fmla="*/ 0 w 10000"/>
                <a:gd name="T9" fmla="*/ 2147483646 h 10000"/>
                <a:gd name="T10" fmla="*/ 2147483646 w 10000"/>
                <a:gd name="T11" fmla="*/ 2147483646 h 10000"/>
                <a:gd name="T12" fmla="*/ 2147483646 w 10000"/>
                <a:gd name="T13" fmla="*/ 0 h 1000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en-US"/>
            </a:p>
          </p:txBody>
        </p:sp>
        <p:sp>
          <p:nvSpPr>
            <p:cNvPr id="6" name="Freeform 6">
              <a:extLst>
                <a:ext uri="{FF2B5EF4-FFF2-40B4-BE49-F238E27FC236}">
                  <a16:creationId xmlns:a16="http://schemas.microsoft.com/office/drawing/2014/main" id="{13A16CBA-2AF0-C343-8309-9ED1ABC5AC8D}"/>
                </a:ext>
              </a:extLst>
            </p:cNvPr>
            <p:cNvSpPr>
              <a:spLocks/>
            </p:cNvSpPr>
            <p:nvPr/>
          </p:nvSpPr>
          <p:spPr bwMode="auto">
            <a:xfrm flipH="1" flipV="1">
              <a:off x="752858" y="744469"/>
              <a:ext cx="3275668" cy="4408488"/>
            </a:xfrm>
            <a:custGeom>
              <a:avLst/>
              <a:gdLst>
                <a:gd name="T0" fmla="*/ 2147483646 w 10002"/>
                <a:gd name="T1" fmla="*/ 0 h 10000"/>
                <a:gd name="T2" fmla="*/ 2147483646 w 10002"/>
                <a:gd name="T3" fmla="*/ 0 h 10000"/>
                <a:gd name="T4" fmla="*/ 2147483646 w 10002"/>
                <a:gd name="T5" fmla="*/ 2147483646 h 10000"/>
                <a:gd name="T6" fmla="*/ 70253286 w 10002"/>
                <a:gd name="T7" fmla="*/ 2147483646 h 10000"/>
                <a:gd name="T8" fmla="*/ 0 w 10002"/>
                <a:gd name="T9" fmla="*/ 2147483646 h 10000"/>
                <a:gd name="T10" fmla="*/ 2147483646 w 10002"/>
                <a:gd name="T11" fmla="*/ 2147483646 h 10000"/>
                <a:gd name="T12" fmla="*/ 2147483646 w 10002"/>
                <a:gd name="T13" fmla="*/ 0 h 1000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en-US"/>
            </a:p>
          </p:txBody>
        </p:sp>
      </p:grpSp>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3">
            <a:extLst>
              <a:ext uri="{FF2B5EF4-FFF2-40B4-BE49-F238E27FC236}">
                <a16:creationId xmlns:a16="http://schemas.microsoft.com/office/drawing/2014/main" id="{223B445E-B3B9-CD49-9FBD-96AE3F9C62D2}"/>
              </a:ext>
            </a:extLst>
          </p:cNvPr>
          <p:cNvSpPr>
            <a:spLocks noGrp="1"/>
          </p:cNvSpPr>
          <p:nvPr>
            <p:ph type="dt" sz="half" idx="10"/>
          </p:nvPr>
        </p:nvSpPr>
        <p:spPr>
          <a:xfrm>
            <a:off x="752475" y="6453188"/>
            <a:ext cx="1608138" cy="404812"/>
          </a:xfrm>
        </p:spPr>
        <p:txBody>
          <a:bodyPr/>
          <a:lstStyle>
            <a:lvl1pPr>
              <a:defRPr baseline="0">
                <a:solidFill>
                  <a:schemeClr val="tx2"/>
                </a:solidFill>
              </a:defRPr>
            </a:lvl1pPr>
          </a:lstStyle>
          <a:p>
            <a:pPr>
              <a:defRPr/>
            </a:pPr>
            <a:fld id="{3E2ECE9A-3395-5C4C-9BE8-2B8F572AC4A1}" type="datetimeFigureOut">
              <a:rPr lang="en-US"/>
              <a:pPr>
                <a:defRPr/>
              </a:pPr>
              <a:t>10/1/21</a:t>
            </a:fld>
            <a:endParaRPr lang="en-US" dirty="0"/>
          </a:p>
        </p:txBody>
      </p:sp>
      <p:sp>
        <p:nvSpPr>
          <p:cNvPr id="8" name="Footer Placeholder 4">
            <a:extLst>
              <a:ext uri="{FF2B5EF4-FFF2-40B4-BE49-F238E27FC236}">
                <a16:creationId xmlns:a16="http://schemas.microsoft.com/office/drawing/2014/main" id="{E93EC6B6-762F-C140-A4F4-92C2F92B054F}"/>
              </a:ext>
            </a:extLst>
          </p:cNvPr>
          <p:cNvSpPr>
            <a:spLocks noGrp="1"/>
          </p:cNvSpPr>
          <p:nvPr>
            <p:ph type="ftr" sz="quarter" idx="11"/>
          </p:nvPr>
        </p:nvSpPr>
        <p:spPr>
          <a:xfrm>
            <a:off x="2584450" y="6453188"/>
            <a:ext cx="7023100" cy="404812"/>
          </a:xfrm>
        </p:spPr>
        <p:txBody>
          <a:bodyPr/>
          <a:lstStyle>
            <a:lvl1pPr algn="ctr">
              <a:defRPr baseline="0">
                <a:solidFill>
                  <a:schemeClr val="tx2"/>
                </a:solidFill>
              </a:defRPr>
            </a:lvl1pPr>
          </a:lstStyle>
          <a:p>
            <a:pPr>
              <a:defRPr/>
            </a:pPr>
            <a:endParaRPr lang="en-US"/>
          </a:p>
        </p:txBody>
      </p:sp>
      <p:sp>
        <p:nvSpPr>
          <p:cNvPr id="9" name="Slide Number Placeholder 5">
            <a:extLst>
              <a:ext uri="{FF2B5EF4-FFF2-40B4-BE49-F238E27FC236}">
                <a16:creationId xmlns:a16="http://schemas.microsoft.com/office/drawing/2014/main" id="{D729BFEB-CC7B-5A4F-92C4-5357AA9A824B}"/>
              </a:ext>
            </a:extLst>
          </p:cNvPr>
          <p:cNvSpPr>
            <a:spLocks noGrp="1"/>
          </p:cNvSpPr>
          <p:nvPr>
            <p:ph type="sldNum" sz="quarter" idx="12"/>
          </p:nvPr>
        </p:nvSpPr>
        <p:spPr>
          <a:xfrm>
            <a:off x="9831388" y="6453188"/>
            <a:ext cx="1595437" cy="404812"/>
          </a:xfrm>
        </p:spPr>
        <p:txBody>
          <a:bodyPr/>
          <a:lstStyle>
            <a:lvl1pPr>
              <a:defRPr/>
            </a:lvl1pPr>
          </a:lstStyle>
          <a:p>
            <a:fld id="{A0BD6A0F-7B94-0C4B-B357-93DDD2B57953}" type="slidenum">
              <a:rPr lang="en-US" altLang="en-US"/>
              <a:pPr/>
              <a:t>‹#›</a:t>
            </a:fld>
            <a:endParaRPr lang="en-US" altLang="en-US"/>
          </a:p>
        </p:txBody>
      </p:sp>
    </p:spTree>
    <p:extLst>
      <p:ext uri="{BB962C8B-B14F-4D97-AF65-F5344CB8AC3E}">
        <p14:creationId xmlns:p14="http://schemas.microsoft.com/office/powerpoint/2010/main" val="3027458298"/>
      </p:ext>
    </p:extLst>
  </p:cSld>
  <p:clrMapOvr>
    <a:masterClrMapping/>
  </p:clrMapOvr>
  <p:transitio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B0019404-B8E3-994C-990E-6ED5CA9DBBDA}"/>
              </a:ext>
            </a:extLst>
          </p:cNvPr>
          <p:cNvSpPr>
            <a:spLocks noGrp="1"/>
          </p:cNvSpPr>
          <p:nvPr>
            <p:ph type="dt" sz="half" idx="10"/>
          </p:nvPr>
        </p:nvSpPr>
        <p:spPr/>
        <p:txBody>
          <a:bodyPr/>
          <a:lstStyle>
            <a:lvl1pPr>
              <a:defRPr/>
            </a:lvl1pPr>
          </a:lstStyle>
          <a:p>
            <a:pPr>
              <a:defRPr/>
            </a:pPr>
            <a:fld id="{6FA7A1AB-4191-E242-89EE-6795C85A7FA7}" type="datetimeFigureOut">
              <a:rPr lang="en-US"/>
              <a:pPr>
                <a:defRPr/>
              </a:pPr>
              <a:t>10/1/21</a:t>
            </a:fld>
            <a:endParaRPr lang="en-US" dirty="0"/>
          </a:p>
        </p:txBody>
      </p:sp>
      <p:sp>
        <p:nvSpPr>
          <p:cNvPr id="5" name="Footer Placeholder 4">
            <a:extLst>
              <a:ext uri="{FF2B5EF4-FFF2-40B4-BE49-F238E27FC236}">
                <a16:creationId xmlns:a16="http://schemas.microsoft.com/office/drawing/2014/main" id="{339F7497-C547-4A4E-AA69-10194EC03EF6}"/>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1D1FE4B8-DA16-0246-9384-13D7CBF0C1D7}"/>
              </a:ext>
            </a:extLst>
          </p:cNvPr>
          <p:cNvSpPr>
            <a:spLocks noGrp="1"/>
          </p:cNvSpPr>
          <p:nvPr>
            <p:ph type="sldNum" sz="quarter" idx="12"/>
          </p:nvPr>
        </p:nvSpPr>
        <p:spPr/>
        <p:txBody>
          <a:bodyPr/>
          <a:lstStyle>
            <a:lvl1pPr>
              <a:defRPr/>
            </a:lvl1pPr>
          </a:lstStyle>
          <a:p>
            <a:fld id="{1CBD49F1-FBF4-D34E-85F3-01C9849CBEF8}" type="slidenum">
              <a:rPr lang="en-US" altLang="en-US"/>
              <a:pPr/>
              <a:t>‹#›</a:t>
            </a:fld>
            <a:endParaRPr lang="en-US" altLang="en-US"/>
          </a:p>
        </p:txBody>
      </p:sp>
    </p:spTree>
    <p:extLst>
      <p:ext uri="{BB962C8B-B14F-4D97-AF65-F5344CB8AC3E}">
        <p14:creationId xmlns:p14="http://schemas.microsoft.com/office/powerpoint/2010/main" val="1059432922"/>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DAB10074-A333-BC40-B6F7-2FE3EC0B9649}"/>
              </a:ext>
            </a:extLst>
          </p:cNvPr>
          <p:cNvSpPr>
            <a:spLocks noGrp="1"/>
          </p:cNvSpPr>
          <p:nvPr>
            <p:ph type="dt" sz="half" idx="10"/>
          </p:nvPr>
        </p:nvSpPr>
        <p:spPr/>
        <p:txBody>
          <a:bodyPr/>
          <a:lstStyle>
            <a:lvl1pPr>
              <a:defRPr/>
            </a:lvl1pPr>
          </a:lstStyle>
          <a:p>
            <a:pPr>
              <a:defRPr/>
            </a:pPr>
            <a:fld id="{C8DBB64D-F5B0-3A48-ABC3-35D38D740483}" type="datetimeFigureOut">
              <a:rPr lang="en-US"/>
              <a:pPr>
                <a:defRPr/>
              </a:pPr>
              <a:t>10/1/21</a:t>
            </a:fld>
            <a:endParaRPr lang="en-US" dirty="0"/>
          </a:p>
        </p:txBody>
      </p:sp>
      <p:sp>
        <p:nvSpPr>
          <p:cNvPr id="5" name="Footer Placeholder 4">
            <a:extLst>
              <a:ext uri="{FF2B5EF4-FFF2-40B4-BE49-F238E27FC236}">
                <a16:creationId xmlns:a16="http://schemas.microsoft.com/office/drawing/2014/main" id="{284AE518-C52C-1C40-8E81-EDBFA0DD9BF6}"/>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DE3FCA0C-084D-EC4B-BF38-8F6AE91C7F91}"/>
              </a:ext>
            </a:extLst>
          </p:cNvPr>
          <p:cNvSpPr>
            <a:spLocks noGrp="1"/>
          </p:cNvSpPr>
          <p:nvPr>
            <p:ph type="sldNum" sz="quarter" idx="12"/>
          </p:nvPr>
        </p:nvSpPr>
        <p:spPr/>
        <p:txBody>
          <a:bodyPr/>
          <a:lstStyle>
            <a:lvl1pPr>
              <a:defRPr/>
            </a:lvl1pPr>
          </a:lstStyle>
          <a:p>
            <a:fld id="{04D5DDC4-0128-F743-B706-17A7A10AEF81}" type="slidenum">
              <a:rPr lang="en-US" altLang="en-US"/>
              <a:pPr/>
              <a:t>‹#›</a:t>
            </a:fld>
            <a:endParaRPr lang="en-US" altLang="en-US"/>
          </a:p>
        </p:txBody>
      </p:sp>
    </p:spTree>
    <p:extLst>
      <p:ext uri="{BB962C8B-B14F-4D97-AF65-F5344CB8AC3E}">
        <p14:creationId xmlns:p14="http://schemas.microsoft.com/office/powerpoint/2010/main" val="4155536961"/>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907726" y="1189177"/>
            <a:ext cx="11015036" cy="1985641"/>
          </a:xfrm>
        </p:spPr>
        <p:txBody>
          <a:bodyPr/>
          <a:lstStyle>
            <a:lvl1pPr marL="0" indent="0">
              <a:buNone/>
              <a:defRPr>
                <a:solidFill>
                  <a:schemeClr val="tx1">
                    <a:lumMod val="75000"/>
                  </a:schemeClr>
                </a:solidFill>
              </a:defRPr>
            </a:lvl1pPr>
            <a:lvl2pPr marL="0" indent="0">
              <a:buFontTx/>
              <a:buNone/>
              <a:defRPr sz="1961">
                <a:solidFill>
                  <a:schemeClr val="tx1">
                    <a:lumMod val="75000"/>
                  </a:schemeClr>
                </a:solidFill>
              </a:defRPr>
            </a:lvl2pPr>
            <a:lvl3pPr marL="224097" indent="0">
              <a:buNone/>
              <a:defRPr>
                <a:solidFill>
                  <a:schemeClr val="tx1">
                    <a:lumMod val="75000"/>
                  </a:schemeClr>
                </a:solidFill>
              </a:defRPr>
            </a:lvl3pPr>
            <a:lvl4pPr marL="448193" indent="0">
              <a:buNone/>
              <a:defRPr>
                <a:solidFill>
                  <a:schemeClr val="tx1">
                    <a:lumMod val="75000"/>
                  </a:schemeClr>
                </a:solidFill>
              </a:defRPr>
            </a:lvl4pPr>
            <a:lvl5pPr marL="672290" indent="0">
              <a:buNone/>
              <a:defRPr b="0" i="0">
                <a:solidFill>
                  <a:schemeClr val="tx1">
                    <a:lumMod val="75000"/>
                  </a:schemeClr>
                </a:solidFill>
                <a:latin typeface="Dagny OT" panose="020B0504020201020104" pitchFamily="34" charset="77"/>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48898604"/>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5" name="Title Placeholder 1">
            <a:extLst>
              <a:ext uri="{FF2B5EF4-FFF2-40B4-BE49-F238E27FC236}">
                <a16:creationId xmlns:a16="http://schemas.microsoft.com/office/drawing/2014/main" id="{E988A18B-8B08-49D2-8EDD-D63CF2B033DF}"/>
              </a:ext>
            </a:extLst>
          </p:cNvPr>
          <p:cNvSpPr>
            <a:spLocks noGrp="1"/>
          </p:cNvSpPr>
          <p:nvPr>
            <p:ph type="title"/>
          </p:nvPr>
        </p:nvSpPr>
        <p:spPr>
          <a:xfrm>
            <a:off x="966037" y="440515"/>
            <a:ext cx="9153078" cy="548638"/>
          </a:xfrm>
          <a:prstGeom prst="rect">
            <a:avLst/>
          </a:prstGeom>
        </p:spPr>
        <p:txBody>
          <a:bodyPr rtlCol="0" anchor="ctr">
            <a:noAutofit/>
          </a:bodyPr>
          <a:lstStyle/>
          <a:p>
            <a:endParaRPr lang="en-US" dirty="0"/>
          </a:p>
        </p:txBody>
      </p:sp>
    </p:spTree>
    <p:extLst>
      <p:ext uri="{BB962C8B-B14F-4D97-AF65-F5344CB8AC3E}">
        <p14:creationId xmlns:p14="http://schemas.microsoft.com/office/powerpoint/2010/main" val="1093992984"/>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1A612-8F92-084D-9D30-517C90C91A5C}"/>
              </a:ext>
            </a:extLst>
          </p:cNvPr>
          <p:cNvSpPr>
            <a:spLocks noGrp="1"/>
          </p:cNvSpPr>
          <p:nvPr>
            <p:ph type="ctrTitle"/>
          </p:nvPr>
        </p:nvSpPr>
        <p:spPr>
          <a:xfrm>
            <a:off x="278969" y="5106692"/>
            <a:ext cx="9794929" cy="1751308"/>
          </a:xfrm>
        </p:spPr>
        <p:txBody>
          <a:bodyPr>
            <a:normAutofit/>
          </a:bodyPr>
          <a:lstStyle>
            <a:lvl1pPr algn="l">
              <a:defRPr sz="3200"/>
            </a:lvl1pPr>
          </a:lstStyle>
          <a:p>
            <a:r>
              <a:rPr lang="en-US"/>
              <a:t>Click to edit Master title style</a:t>
            </a:r>
            <a:endParaRPr lang="en-US" dirty="0"/>
          </a:p>
        </p:txBody>
      </p:sp>
    </p:spTree>
    <p:extLst>
      <p:ext uri="{BB962C8B-B14F-4D97-AF65-F5344CB8AC3E}">
        <p14:creationId xmlns:p14="http://schemas.microsoft.com/office/powerpoint/2010/main" val="418002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1C389B51-D8B3-3949-905A-242B983F3BF9}"/>
              </a:ext>
            </a:extLst>
          </p:cNvPr>
          <p:cNvSpPr>
            <a:spLocks noGrp="1"/>
          </p:cNvSpPr>
          <p:nvPr>
            <p:ph type="dt" sz="half" idx="10"/>
          </p:nvPr>
        </p:nvSpPr>
        <p:spPr/>
        <p:txBody>
          <a:bodyPr/>
          <a:lstStyle>
            <a:lvl1pPr>
              <a:defRPr/>
            </a:lvl1pPr>
          </a:lstStyle>
          <a:p>
            <a:pPr>
              <a:defRPr/>
            </a:pPr>
            <a:fld id="{6037D822-5E0A-9A4F-8B8F-4518B2DE8855}" type="datetimeFigureOut">
              <a:rPr lang="en-US"/>
              <a:pPr>
                <a:defRPr/>
              </a:pPr>
              <a:t>10/1/21</a:t>
            </a:fld>
            <a:endParaRPr lang="en-US" dirty="0"/>
          </a:p>
        </p:txBody>
      </p:sp>
      <p:sp>
        <p:nvSpPr>
          <p:cNvPr id="5" name="Footer Placeholder 4">
            <a:extLst>
              <a:ext uri="{FF2B5EF4-FFF2-40B4-BE49-F238E27FC236}">
                <a16:creationId xmlns:a16="http://schemas.microsoft.com/office/drawing/2014/main" id="{F492B3EA-6FAE-DE49-9F32-BAC76D05CFB3}"/>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70229B59-E8AC-B547-AEAC-EB77DFDB503A}"/>
              </a:ext>
            </a:extLst>
          </p:cNvPr>
          <p:cNvSpPr>
            <a:spLocks noGrp="1"/>
          </p:cNvSpPr>
          <p:nvPr>
            <p:ph type="sldNum" sz="quarter" idx="12"/>
          </p:nvPr>
        </p:nvSpPr>
        <p:spPr/>
        <p:txBody>
          <a:bodyPr/>
          <a:lstStyle>
            <a:lvl1pPr>
              <a:defRPr/>
            </a:lvl1pPr>
          </a:lstStyle>
          <a:p>
            <a:fld id="{625E1FC0-EB39-7E42-A7B9-3F1411B3DA23}" type="slidenum">
              <a:rPr lang="en-US" altLang="en-US"/>
              <a:pPr/>
              <a:t>‹#›</a:t>
            </a:fld>
            <a:endParaRPr lang="en-US" altLang="en-US"/>
          </a:p>
        </p:txBody>
      </p:sp>
    </p:spTree>
    <p:extLst>
      <p:ext uri="{BB962C8B-B14F-4D97-AF65-F5344CB8AC3E}">
        <p14:creationId xmlns:p14="http://schemas.microsoft.com/office/powerpoint/2010/main" val="3321935497"/>
      </p:ext>
    </p:extLst>
  </p:cSld>
  <p:clrMapOvr>
    <a:masterClrMapping/>
  </p:clrMapOvr>
  <p:transitio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4" name="Freeform 3" title="Crop Mark">
            <a:extLst>
              <a:ext uri="{FF2B5EF4-FFF2-40B4-BE49-F238E27FC236}">
                <a16:creationId xmlns:a16="http://schemas.microsoft.com/office/drawing/2014/main" id="{7CE4419D-8AB9-BD42-90DB-A225A9224D09}"/>
              </a:ext>
            </a:extLst>
          </p:cNvPr>
          <p:cNvSpPr/>
          <p:nvPr/>
        </p:nvSpPr>
        <p:spPr bwMode="auto">
          <a:xfrm>
            <a:off x="8151813" y="1685925"/>
            <a:ext cx="3275012"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accent1"/>
          </a:solidFill>
          <a:ln w="0">
            <a:noFill/>
            <a:prstDash val="solid"/>
            <a:round/>
            <a:headEnd/>
            <a:tailEnd/>
          </a:ln>
        </p:spPr>
      </p:sp>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5" name="Date Placeholder 3">
            <a:extLst>
              <a:ext uri="{FF2B5EF4-FFF2-40B4-BE49-F238E27FC236}">
                <a16:creationId xmlns:a16="http://schemas.microsoft.com/office/drawing/2014/main" id="{B8C13874-3C2A-104B-821B-EA39AB405341}"/>
              </a:ext>
            </a:extLst>
          </p:cNvPr>
          <p:cNvSpPr>
            <a:spLocks noGrp="1"/>
          </p:cNvSpPr>
          <p:nvPr>
            <p:ph type="dt" sz="half" idx="10"/>
          </p:nvPr>
        </p:nvSpPr>
        <p:spPr>
          <a:xfrm>
            <a:off x="738188" y="6453188"/>
            <a:ext cx="1622425" cy="404812"/>
          </a:xfrm>
        </p:spPr>
        <p:txBody>
          <a:bodyPr/>
          <a:lstStyle>
            <a:lvl1pPr>
              <a:defRPr>
                <a:solidFill>
                  <a:schemeClr val="tx2"/>
                </a:solidFill>
              </a:defRPr>
            </a:lvl1pPr>
          </a:lstStyle>
          <a:p>
            <a:pPr>
              <a:defRPr/>
            </a:pPr>
            <a:fld id="{0DE02BC7-30FD-B64F-BD8E-CD155E422566}" type="datetimeFigureOut">
              <a:rPr lang="en-US"/>
              <a:pPr>
                <a:defRPr/>
              </a:pPr>
              <a:t>10/1/21</a:t>
            </a:fld>
            <a:endParaRPr lang="en-US" dirty="0"/>
          </a:p>
        </p:txBody>
      </p:sp>
      <p:sp>
        <p:nvSpPr>
          <p:cNvPr id="6" name="Footer Placeholder 4">
            <a:extLst>
              <a:ext uri="{FF2B5EF4-FFF2-40B4-BE49-F238E27FC236}">
                <a16:creationId xmlns:a16="http://schemas.microsoft.com/office/drawing/2014/main" id="{701B2313-861A-AA41-A639-58B2D6844080}"/>
              </a:ext>
            </a:extLst>
          </p:cNvPr>
          <p:cNvSpPr>
            <a:spLocks noGrp="1"/>
          </p:cNvSpPr>
          <p:nvPr>
            <p:ph type="ftr" sz="quarter" idx="11"/>
          </p:nvPr>
        </p:nvSpPr>
        <p:spPr>
          <a:xfrm>
            <a:off x="2584450" y="6453188"/>
            <a:ext cx="7023100" cy="404812"/>
          </a:xfrm>
        </p:spPr>
        <p:txBody>
          <a:bodyPr/>
          <a:lstStyle>
            <a:lvl1pPr algn="ctr">
              <a:defRPr>
                <a:solidFill>
                  <a:schemeClr val="tx2"/>
                </a:solidFill>
              </a:defRPr>
            </a:lvl1pPr>
          </a:lstStyle>
          <a:p>
            <a:pPr>
              <a:defRPr/>
            </a:pPr>
            <a:endParaRPr lang="en-US"/>
          </a:p>
        </p:txBody>
      </p:sp>
      <p:sp>
        <p:nvSpPr>
          <p:cNvPr id="7" name="Slide Number Placeholder 5">
            <a:extLst>
              <a:ext uri="{FF2B5EF4-FFF2-40B4-BE49-F238E27FC236}">
                <a16:creationId xmlns:a16="http://schemas.microsoft.com/office/drawing/2014/main" id="{CA7E0573-35ED-B34F-B73A-E9924FB3DD00}"/>
              </a:ext>
            </a:extLst>
          </p:cNvPr>
          <p:cNvSpPr>
            <a:spLocks noGrp="1"/>
          </p:cNvSpPr>
          <p:nvPr>
            <p:ph type="sldNum" sz="quarter" idx="12"/>
          </p:nvPr>
        </p:nvSpPr>
        <p:spPr>
          <a:xfrm>
            <a:off x="9831388" y="6453188"/>
            <a:ext cx="1595437" cy="404812"/>
          </a:xfrm>
        </p:spPr>
        <p:txBody>
          <a:bodyPr/>
          <a:lstStyle>
            <a:lvl1pPr>
              <a:defRPr/>
            </a:lvl1pPr>
          </a:lstStyle>
          <a:p>
            <a:fld id="{C7B59D02-3580-E64D-8738-F9335B4934A9}" type="slidenum">
              <a:rPr lang="en-US" altLang="en-US"/>
              <a:pPr/>
              <a:t>‹#›</a:t>
            </a:fld>
            <a:endParaRPr lang="en-US" altLang="en-US"/>
          </a:p>
        </p:txBody>
      </p:sp>
    </p:spTree>
    <p:extLst>
      <p:ext uri="{BB962C8B-B14F-4D97-AF65-F5344CB8AC3E}">
        <p14:creationId xmlns:p14="http://schemas.microsoft.com/office/powerpoint/2010/main" val="4026460218"/>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3">
            <a:extLst>
              <a:ext uri="{FF2B5EF4-FFF2-40B4-BE49-F238E27FC236}">
                <a16:creationId xmlns:a16="http://schemas.microsoft.com/office/drawing/2014/main" id="{599A2602-CDE8-C047-B465-58E634F46FD3}"/>
              </a:ext>
            </a:extLst>
          </p:cNvPr>
          <p:cNvSpPr>
            <a:spLocks noGrp="1"/>
          </p:cNvSpPr>
          <p:nvPr>
            <p:ph type="dt" sz="half" idx="10"/>
          </p:nvPr>
        </p:nvSpPr>
        <p:spPr/>
        <p:txBody>
          <a:bodyPr/>
          <a:lstStyle>
            <a:lvl1pPr>
              <a:defRPr/>
            </a:lvl1pPr>
          </a:lstStyle>
          <a:p>
            <a:pPr>
              <a:defRPr/>
            </a:pPr>
            <a:fld id="{2B4710D4-CFF1-FD4F-B0C2-E1D4B63736C4}" type="datetimeFigureOut">
              <a:rPr lang="en-US"/>
              <a:pPr>
                <a:defRPr/>
              </a:pPr>
              <a:t>10/1/21</a:t>
            </a:fld>
            <a:endParaRPr lang="en-US" dirty="0"/>
          </a:p>
        </p:txBody>
      </p:sp>
      <p:sp>
        <p:nvSpPr>
          <p:cNvPr id="6" name="Footer Placeholder 4">
            <a:extLst>
              <a:ext uri="{FF2B5EF4-FFF2-40B4-BE49-F238E27FC236}">
                <a16:creationId xmlns:a16="http://schemas.microsoft.com/office/drawing/2014/main" id="{EDA9D76F-B657-5549-AA2A-C081592E3893}"/>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AC3E697D-EBE9-1440-966C-E129B1AB3B45}"/>
              </a:ext>
            </a:extLst>
          </p:cNvPr>
          <p:cNvSpPr>
            <a:spLocks noGrp="1"/>
          </p:cNvSpPr>
          <p:nvPr>
            <p:ph type="sldNum" sz="quarter" idx="12"/>
          </p:nvPr>
        </p:nvSpPr>
        <p:spPr/>
        <p:txBody>
          <a:bodyPr/>
          <a:lstStyle>
            <a:lvl1pPr>
              <a:defRPr/>
            </a:lvl1pPr>
          </a:lstStyle>
          <a:p>
            <a:fld id="{A27A6325-2BB2-5048-A19D-901E019F995B}" type="slidenum">
              <a:rPr lang="en-US" altLang="en-US"/>
              <a:pPr/>
              <a:t>‹#›</a:t>
            </a:fld>
            <a:endParaRPr lang="en-US" altLang="en-US"/>
          </a:p>
        </p:txBody>
      </p:sp>
    </p:spTree>
    <p:extLst>
      <p:ext uri="{BB962C8B-B14F-4D97-AF65-F5344CB8AC3E}">
        <p14:creationId xmlns:p14="http://schemas.microsoft.com/office/powerpoint/2010/main" val="1965567929"/>
      </p:ext>
    </p:extLst>
  </p:cSld>
  <p:clrMapOvr>
    <a:masterClrMapping/>
  </p:clrMapOvr>
  <p:transition spd="med">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a:extLst>
              <a:ext uri="{FF2B5EF4-FFF2-40B4-BE49-F238E27FC236}">
                <a16:creationId xmlns:a16="http://schemas.microsoft.com/office/drawing/2014/main" id="{1DCD4502-C9EB-4342-9EA8-4633B833541F}"/>
              </a:ext>
            </a:extLst>
          </p:cNvPr>
          <p:cNvSpPr>
            <a:spLocks noGrp="1"/>
          </p:cNvSpPr>
          <p:nvPr>
            <p:ph type="dt" sz="half" idx="10"/>
          </p:nvPr>
        </p:nvSpPr>
        <p:spPr/>
        <p:txBody>
          <a:bodyPr/>
          <a:lstStyle>
            <a:lvl1pPr>
              <a:defRPr/>
            </a:lvl1pPr>
          </a:lstStyle>
          <a:p>
            <a:pPr>
              <a:defRPr/>
            </a:pPr>
            <a:fld id="{63902781-F039-634D-86FA-66309E4EB53F}" type="datetimeFigureOut">
              <a:rPr lang="en-US"/>
              <a:pPr>
                <a:defRPr/>
              </a:pPr>
              <a:t>10/1/21</a:t>
            </a:fld>
            <a:endParaRPr lang="en-US" dirty="0"/>
          </a:p>
        </p:txBody>
      </p:sp>
      <p:sp>
        <p:nvSpPr>
          <p:cNvPr id="8" name="Footer Placeholder 4">
            <a:extLst>
              <a:ext uri="{FF2B5EF4-FFF2-40B4-BE49-F238E27FC236}">
                <a16:creationId xmlns:a16="http://schemas.microsoft.com/office/drawing/2014/main" id="{26869A62-F50D-CF4F-A66E-8ED4272E9D3C}"/>
              </a:ext>
            </a:extLst>
          </p:cNvPr>
          <p:cNvSpPr>
            <a:spLocks noGrp="1"/>
          </p:cNvSpPr>
          <p:nvPr>
            <p:ph type="ftr" sz="quarter" idx="11"/>
          </p:nvPr>
        </p:nvSpPr>
        <p:spPr/>
        <p:txBody>
          <a:bodyPr/>
          <a:lstStyle>
            <a:lvl1pPr>
              <a:defRPr/>
            </a:lvl1pPr>
          </a:lstStyle>
          <a:p>
            <a:pPr>
              <a:defRPr/>
            </a:pPr>
            <a:endParaRPr lang="en-US"/>
          </a:p>
        </p:txBody>
      </p:sp>
      <p:sp>
        <p:nvSpPr>
          <p:cNvPr id="9" name="Slide Number Placeholder 5">
            <a:extLst>
              <a:ext uri="{FF2B5EF4-FFF2-40B4-BE49-F238E27FC236}">
                <a16:creationId xmlns:a16="http://schemas.microsoft.com/office/drawing/2014/main" id="{EAFCDFEE-9316-F349-B236-4609EB1F3D5C}"/>
              </a:ext>
            </a:extLst>
          </p:cNvPr>
          <p:cNvSpPr>
            <a:spLocks noGrp="1"/>
          </p:cNvSpPr>
          <p:nvPr>
            <p:ph type="sldNum" sz="quarter" idx="12"/>
          </p:nvPr>
        </p:nvSpPr>
        <p:spPr/>
        <p:txBody>
          <a:bodyPr/>
          <a:lstStyle>
            <a:lvl1pPr>
              <a:defRPr/>
            </a:lvl1pPr>
          </a:lstStyle>
          <a:p>
            <a:fld id="{248CE941-EC6D-4740-918A-7AC13EC31276}" type="slidenum">
              <a:rPr lang="en-US" altLang="en-US"/>
              <a:pPr/>
              <a:t>‹#›</a:t>
            </a:fld>
            <a:endParaRPr lang="en-US" altLang="en-US"/>
          </a:p>
        </p:txBody>
      </p:sp>
    </p:spTree>
    <p:extLst>
      <p:ext uri="{BB962C8B-B14F-4D97-AF65-F5344CB8AC3E}">
        <p14:creationId xmlns:p14="http://schemas.microsoft.com/office/powerpoint/2010/main" val="82421848"/>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3">
            <a:extLst>
              <a:ext uri="{FF2B5EF4-FFF2-40B4-BE49-F238E27FC236}">
                <a16:creationId xmlns:a16="http://schemas.microsoft.com/office/drawing/2014/main" id="{9CFF7958-9641-4945-BED4-771DEFC19BF7}"/>
              </a:ext>
            </a:extLst>
          </p:cNvPr>
          <p:cNvSpPr>
            <a:spLocks noGrp="1"/>
          </p:cNvSpPr>
          <p:nvPr>
            <p:ph type="dt" sz="half" idx="10"/>
          </p:nvPr>
        </p:nvSpPr>
        <p:spPr/>
        <p:txBody>
          <a:bodyPr/>
          <a:lstStyle>
            <a:lvl1pPr>
              <a:defRPr/>
            </a:lvl1pPr>
          </a:lstStyle>
          <a:p>
            <a:pPr>
              <a:defRPr/>
            </a:pPr>
            <a:fld id="{8CCBD234-EB74-6540-91BA-95C29C8452A0}" type="datetimeFigureOut">
              <a:rPr lang="en-US"/>
              <a:pPr>
                <a:defRPr/>
              </a:pPr>
              <a:t>10/1/21</a:t>
            </a:fld>
            <a:endParaRPr lang="en-US" dirty="0"/>
          </a:p>
        </p:txBody>
      </p:sp>
      <p:sp>
        <p:nvSpPr>
          <p:cNvPr id="4" name="Footer Placeholder 4">
            <a:extLst>
              <a:ext uri="{FF2B5EF4-FFF2-40B4-BE49-F238E27FC236}">
                <a16:creationId xmlns:a16="http://schemas.microsoft.com/office/drawing/2014/main" id="{4D0AB7EE-E980-4148-AE82-C0B9602AAFBC}"/>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5">
            <a:extLst>
              <a:ext uri="{FF2B5EF4-FFF2-40B4-BE49-F238E27FC236}">
                <a16:creationId xmlns:a16="http://schemas.microsoft.com/office/drawing/2014/main" id="{E03FFB86-B19C-0F44-BE50-CA47A68FAFC7}"/>
              </a:ext>
            </a:extLst>
          </p:cNvPr>
          <p:cNvSpPr>
            <a:spLocks noGrp="1"/>
          </p:cNvSpPr>
          <p:nvPr>
            <p:ph type="sldNum" sz="quarter" idx="12"/>
          </p:nvPr>
        </p:nvSpPr>
        <p:spPr/>
        <p:txBody>
          <a:bodyPr/>
          <a:lstStyle>
            <a:lvl1pPr>
              <a:defRPr/>
            </a:lvl1pPr>
          </a:lstStyle>
          <a:p>
            <a:fld id="{1AE84C8E-A0EE-7545-92EE-F3818CC92C2E}" type="slidenum">
              <a:rPr lang="en-US" altLang="en-US"/>
              <a:pPr/>
              <a:t>‹#›</a:t>
            </a:fld>
            <a:endParaRPr lang="en-US" altLang="en-US"/>
          </a:p>
        </p:txBody>
      </p:sp>
    </p:spTree>
    <p:extLst>
      <p:ext uri="{BB962C8B-B14F-4D97-AF65-F5344CB8AC3E}">
        <p14:creationId xmlns:p14="http://schemas.microsoft.com/office/powerpoint/2010/main" val="2751636041"/>
      </p:ext>
    </p:extLst>
  </p:cSld>
  <p:clrMapOvr>
    <a:masterClrMapping/>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185996EA-6AEF-C940-ACF1-DF43BEA374EA}"/>
              </a:ext>
            </a:extLst>
          </p:cNvPr>
          <p:cNvSpPr>
            <a:spLocks noGrp="1"/>
          </p:cNvSpPr>
          <p:nvPr>
            <p:ph type="dt" sz="half" idx="10"/>
          </p:nvPr>
        </p:nvSpPr>
        <p:spPr/>
        <p:txBody>
          <a:bodyPr/>
          <a:lstStyle>
            <a:lvl1pPr>
              <a:defRPr/>
            </a:lvl1pPr>
          </a:lstStyle>
          <a:p>
            <a:pPr>
              <a:defRPr/>
            </a:pPr>
            <a:fld id="{FD832228-E611-C84F-B838-890EC4DE89CB}" type="datetimeFigureOut">
              <a:rPr lang="en-US"/>
              <a:pPr>
                <a:defRPr/>
              </a:pPr>
              <a:t>10/1/21</a:t>
            </a:fld>
            <a:endParaRPr lang="en-US" dirty="0"/>
          </a:p>
        </p:txBody>
      </p:sp>
      <p:sp>
        <p:nvSpPr>
          <p:cNvPr id="3" name="Footer Placeholder 4">
            <a:extLst>
              <a:ext uri="{FF2B5EF4-FFF2-40B4-BE49-F238E27FC236}">
                <a16:creationId xmlns:a16="http://schemas.microsoft.com/office/drawing/2014/main" id="{1F7498BF-7988-8F45-B119-7D8BDE5846B0}"/>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5">
            <a:extLst>
              <a:ext uri="{FF2B5EF4-FFF2-40B4-BE49-F238E27FC236}">
                <a16:creationId xmlns:a16="http://schemas.microsoft.com/office/drawing/2014/main" id="{67D61A65-786C-EF4E-8FAA-307EDAC582AD}"/>
              </a:ext>
            </a:extLst>
          </p:cNvPr>
          <p:cNvSpPr>
            <a:spLocks noGrp="1"/>
          </p:cNvSpPr>
          <p:nvPr>
            <p:ph type="sldNum" sz="quarter" idx="12"/>
          </p:nvPr>
        </p:nvSpPr>
        <p:spPr/>
        <p:txBody>
          <a:bodyPr/>
          <a:lstStyle>
            <a:lvl1pPr>
              <a:defRPr/>
            </a:lvl1pPr>
          </a:lstStyle>
          <a:p>
            <a:fld id="{7A8E0F33-F924-DF4F-B159-C0A292388B6B}" type="slidenum">
              <a:rPr lang="en-US" altLang="en-US"/>
              <a:pPr/>
              <a:t>‹#›</a:t>
            </a:fld>
            <a:endParaRPr lang="en-US" altLang="en-US"/>
          </a:p>
        </p:txBody>
      </p:sp>
    </p:spTree>
    <p:extLst>
      <p:ext uri="{BB962C8B-B14F-4D97-AF65-F5344CB8AC3E}">
        <p14:creationId xmlns:p14="http://schemas.microsoft.com/office/powerpoint/2010/main" val="3058381362"/>
      </p:ext>
    </p:extLst>
  </p:cSld>
  <p:clrMapOvr>
    <a:masterClrMapping/>
  </p:clrMapOvr>
  <p:transition spd="med">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5" name="Rectangle 4" title="Background Shape">
            <a:extLst>
              <a:ext uri="{FF2B5EF4-FFF2-40B4-BE49-F238E27FC236}">
                <a16:creationId xmlns:a16="http://schemas.microsoft.com/office/drawing/2014/main" id="{1CEBA048-C5B6-4B4A-B1FF-DC2B6C4407EC}"/>
              </a:ext>
            </a:extLst>
          </p:cNvPr>
          <p:cNvSpPr/>
          <p:nvPr/>
        </p:nvSpPr>
        <p:spPr>
          <a:xfrm>
            <a:off x="0" y="0"/>
            <a:ext cx="530383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title="Divider Bar">
            <a:extLst>
              <a:ext uri="{FF2B5EF4-FFF2-40B4-BE49-F238E27FC236}">
                <a16:creationId xmlns:a16="http://schemas.microsoft.com/office/drawing/2014/main" id="{76DC99DE-CAB9-CE4E-9FF6-5C7D939505F1}"/>
              </a:ext>
            </a:extLst>
          </p:cNvPr>
          <p:cNvSpPr/>
          <p:nvPr/>
        </p:nvSpPr>
        <p:spPr>
          <a:xfrm>
            <a:off x="5303838" y="0"/>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oAutofit/>
          </a:bodyPr>
          <a:lstStyle>
            <a:lvl1pPr>
              <a:lnSpc>
                <a:spcPct val="84000"/>
              </a:lnSpc>
              <a:defRPr sz="4800" baseline="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7" name="Date Placeholder 4">
            <a:extLst>
              <a:ext uri="{FF2B5EF4-FFF2-40B4-BE49-F238E27FC236}">
                <a16:creationId xmlns:a16="http://schemas.microsoft.com/office/drawing/2014/main" id="{87ED354E-9E34-6544-BD84-182FAB67C802}"/>
              </a:ext>
            </a:extLst>
          </p:cNvPr>
          <p:cNvSpPr>
            <a:spLocks noGrp="1"/>
          </p:cNvSpPr>
          <p:nvPr>
            <p:ph type="dt" sz="half" idx="10"/>
          </p:nvPr>
        </p:nvSpPr>
        <p:spPr>
          <a:xfrm>
            <a:off x="723900" y="6453188"/>
            <a:ext cx="1204913" cy="404812"/>
          </a:xfrm>
        </p:spPr>
        <p:txBody>
          <a:bodyPr/>
          <a:lstStyle>
            <a:lvl1pPr>
              <a:defRPr>
                <a:solidFill>
                  <a:schemeClr val="tx2"/>
                </a:solidFill>
              </a:defRPr>
            </a:lvl1pPr>
          </a:lstStyle>
          <a:p>
            <a:pPr>
              <a:defRPr/>
            </a:pPr>
            <a:fld id="{CAFE0674-A56F-A943-9B15-19655A9103B2}" type="datetimeFigureOut">
              <a:rPr lang="en-US"/>
              <a:pPr>
                <a:defRPr/>
              </a:pPr>
              <a:t>10/1/21</a:t>
            </a:fld>
            <a:endParaRPr lang="en-US" dirty="0"/>
          </a:p>
        </p:txBody>
      </p:sp>
      <p:sp>
        <p:nvSpPr>
          <p:cNvPr id="8" name="Footer Placeholder 5">
            <a:extLst>
              <a:ext uri="{FF2B5EF4-FFF2-40B4-BE49-F238E27FC236}">
                <a16:creationId xmlns:a16="http://schemas.microsoft.com/office/drawing/2014/main" id="{4E01B0AC-0530-B940-8161-3EE0481AFC7C}"/>
              </a:ext>
            </a:extLst>
          </p:cNvPr>
          <p:cNvSpPr>
            <a:spLocks noGrp="1"/>
          </p:cNvSpPr>
          <p:nvPr>
            <p:ph type="ftr" sz="quarter" idx="11"/>
          </p:nvPr>
        </p:nvSpPr>
        <p:spPr>
          <a:xfrm>
            <a:off x="2206625" y="6453188"/>
            <a:ext cx="2373313" cy="404812"/>
          </a:xfrm>
        </p:spPr>
        <p:txBody>
          <a:bodyPr/>
          <a:lstStyle>
            <a:lvl1pPr>
              <a:defRPr>
                <a:solidFill>
                  <a:schemeClr val="tx2"/>
                </a:solidFill>
              </a:defRPr>
            </a:lvl1pPr>
          </a:lstStyle>
          <a:p>
            <a:pPr>
              <a:defRPr/>
            </a:pPr>
            <a:endParaRPr lang="en-US"/>
          </a:p>
        </p:txBody>
      </p:sp>
      <p:sp>
        <p:nvSpPr>
          <p:cNvPr id="9" name="Slide Number Placeholder 6">
            <a:extLst>
              <a:ext uri="{FF2B5EF4-FFF2-40B4-BE49-F238E27FC236}">
                <a16:creationId xmlns:a16="http://schemas.microsoft.com/office/drawing/2014/main" id="{A3D5AEDB-AC56-134C-87CC-8A84B4185968}"/>
              </a:ext>
            </a:extLst>
          </p:cNvPr>
          <p:cNvSpPr>
            <a:spLocks noGrp="1"/>
          </p:cNvSpPr>
          <p:nvPr>
            <p:ph type="sldNum" sz="quarter" idx="12"/>
          </p:nvPr>
        </p:nvSpPr>
        <p:spPr>
          <a:xfrm>
            <a:off x="9883775" y="6453188"/>
            <a:ext cx="1595438" cy="404812"/>
          </a:xfrm>
        </p:spPr>
        <p:txBody>
          <a:bodyPr/>
          <a:lstStyle>
            <a:lvl1pPr>
              <a:defRPr/>
            </a:lvl1pPr>
          </a:lstStyle>
          <a:p>
            <a:fld id="{589C5F3C-3A00-8846-A828-95E273E229F0}" type="slidenum">
              <a:rPr lang="en-US" altLang="en-US"/>
              <a:pPr/>
              <a:t>‹#›</a:t>
            </a:fld>
            <a:endParaRPr lang="en-US" altLang="en-US"/>
          </a:p>
        </p:txBody>
      </p:sp>
    </p:spTree>
    <p:extLst>
      <p:ext uri="{BB962C8B-B14F-4D97-AF65-F5344CB8AC3E}">
        <p14:creationId xmlns:p14="http://schemas.microsoft.com/office/powerpoint/2010/main" val="4170567643"/>
      </p:ext>
    </p:extLst>
  </p:cSld>
  <p:clrMapOvr>
    <a:masterClrMapping/>
  </p:clrMapOvr>
  <p:transition spd="med">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5" name="Rectangle 4" title="Background Shape">
            <a:extLst>
              <a:ext uri="{FF2B5EF4-FFF2-40B4-BE49-F238E27FC236}">
                <a16:creationId xmlns:a16="http://schemas.microsoft.com/office/drawing/2014/main" id="{D11C6811-AF7D-CD42-8881-FEAEBC784E98}"/>
              </a:ext>
            </a:extLst>
          </p:cNvPr>
          <p:cNvSpPr/>
          <p:nvPr/>
        </p:nvSpPr>
        <p:spPr>
          <a:xfrm>
            <a:off x="0" y="0"/>
            <a:ext cx="530383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title="Divider Bar">
            <a:extLst>
              <a:ext uri="{FF2B5EF4-FFF2-40B4-BE49-F238E27FC236}">
                <a16:creationId xmlns:a16="http://schemas.microsoft.com/office/drawing/2014/main" id="{390D72E5-469F-2E45-8DC1-B7DFDFCC5F60}"/>
              </a:ext>
            </a:extLst>
          </p:cNvPr>
          <p:cNvSpPr/>
          <p:nvPr/>
        </p:nvSpPr>
        <p:spPr>
          <a:xfrm>
            <a:off x="5303838" y="0"/>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Rectangle 6" title="Background Shape">
            <a:extLst>
              <a:ext uri="{FF2B5EF4-FFF2-40B4-BE49-F238E27FC236}">
                <a16:creationId xmlns:a16="http://schemas.microsoft.com/office/drawing/2014/main" id="{41A30808-E0F3-984D-833B-45295D3813E2}"/>
              </a:ext>
            </a:extLst>
          </p:cNvPr>
          <p:cNvSpPr/>
          <p:nvPr userDrawn="1"/>
        </p:nvSpPr>
        <p:spPr>
          <a:xfrm>
            <a:off x="0" y="-153988"/>
            <a:ext cx="5303838" cy="70119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ormAutofit/>
          </a:bodyPr>
          <a:lstStyle>
            <a:lvl1pPr>
              <a:lnSpc>
                <a:spcPct val="84000"/>
              </a:lnSpc>
              <a:defRPr sz="48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rtlCol="0">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en-US" noProof="0"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4">
            <a:extLst>
              <a:ext uri="{FF2B5EF4-FFF2-40B4-BE49-F238E27FC236}">
                <a16:creationId xmlns:a16="http://schemas.microsoft.com/office/drawing/2014/main" id="{57DEC781-B189-7147-9CCD-8C4F6EFB1306}"/>
              </a:ext>
            </a:extLst>
          </p:cNvPr>
          <p:cNvSpPr>
            <a:spLocks noGrp="1"/>
          </p:cNvSpPr>
          <p:nvPr>
            <p:ph type="dt" sz="half" idx="10"/>
          </p:nvPr>
        </p:nvSpPr>
        <p:spPr>
          <a:xfrm>
            <a:off x="723900" y="6453188"/>
            <a:ext cx="1204913" cy="404812"/>
          </a:xfrm>
        </p:spPr>
        <p:txBody>
          <a:bodyPr/>
          <a:lstStyle>
            <a:lvl1pPr>
              <a:defRPr>
                <a:solidFill>
                  <a:schemeClr val="tx2"/>
                </a:solidFill>
              </a:defRPr>
            </a:lvl1pPr>
          </a:lstStyle>
          <a:p>
            <a:pPr>
              <a:defRPr/>
            </a:pPr>
            <a:fld id="{50D5A945-AFAC-2347-9312-EE76FABA6372}" type="datetimeFigureOut">
              <a:rPr lang="en-US"/>
              <a:pPr>
                <a:defRPr/>
              </a:pPr>
              <a:t>10/1/21</a:t>
            </a:fld>
            <a:endParaRPr lang="en-US" dirty="0"/>
          </a:p>
        </p:txBody>
      </p:sp>
      <p:sp>
        <p:nvSpPr>
          <p:cNvPr id="9" name="Footer Placeholder 5">
            <a:extLst>
              <a:ext uri="{FF2B5EF4-FFF2-40B4-BE49-F238E27FC236}">
                <a16:creationId xmlns:a16="http://schemas.microsoft.com/office/drawing/2014/main" id="{D7B1E954-A378-F346-8A4D-36570961B87A}"/>
              </a:ext>
            </a:extLst>
          </p:cNvPr>
          <p:cNvSpPr>
            <a:spLocks noGrp="1"/>
          </p:cNvSpPr>
          <p:nvPr>
            <p:ph type="ftr" sz="quarter" idx="11"/>
          </p:nvPr>
        </p:nvSpPr>
        <p:spPr>
          <a:xfrm>
            <a:off x="2206625" y="6453188"/>
            <a:ext cx="2373313" cy="404812"/>
          </a:xfrm>
        </p:spPr>
        <p:txBody>
          <a:bodyPr/>
          <a:lstStyle>
            <a:lvl1pPr>
              <a:defRPr>
                <a:solidFill>
                  <a:schemeClr val="tx2"/>
                </a:solidFill>
              </a:defRPr>
            </a:lvl1pPr>
          </a:lstStyle>
          <a:p>
            <a:pPr>
              <a:defRPr/>
            </a:pPr>
            <a:endParaRPr lang="en-US"/>
          </a:p>
        </p:txBody>
      </p:sp>
      <p:sp>
        <p:nvSpPr>
          <p:cNvPr id="10" name="Slide Number Placeholder 6">
            <a:extLst>
              <a:ext uri="{FF2B5EF4-FFF2-40B4-BE49-F238E27FC236}">
                <a16:creationId xmlns:a16="http://schemas.microsoft.com/office/drawing/2014/main" id="{8B5B0524-364A-5E43-BDF1-683630FE5D81}"/>
              </a:ext>
            </a:extLst>
          </p:cNvPr>
          <p:cNvSpPr>
            <a:spLocks noGrp="1"/>
          </p:cNvSpPr>
          <p:nvPr>
            <p:ph type="sldNum" sz="quarter" idx="12"/>
          </p:nvPr>
        </p:nvSpPr>
        <p:spPr>
          <a:xfrm>
            <a:off x="9883775" y="6453188"/>
            <a:ext cx="1595438" cy="404812"/>
          </a:xfrm>
        </p:spPr>
        <p:txBody>
          <a:bodyPr/>
          <a:lstStyle>
            <a:lvl1pPr>
              <a:defRPr/>
            </a:lvl1pPr>
          </a:lstStyle>
          <a:p>
            <a:fld id="{76A5A677-D7E4-D64B-B2C9-34DBDDBA18E2}" type="slidenum">
              <a:rPr lang="en-US" altLang="en-US"/>
              <a:pPr/>
              <a:t>‹#›</a:t>
            </a:fld>
            <a:endParaRPr lang="en-US" altLang="en-US"/>
          </a:p>
        </p:txBody>
      </p:sp>
    </p:spTree>
    <p:extLst>
      <p:ext uri="{BB962C8B-B14F-4D97-AF65-F5344CB8AC3E}">
        <p14:creationId xmlns:p14="http://schemas.microsoft.com/office/powerpoint/2010/main" val="3946148641"/>
      </p:ext>
    </p:extLst>
  </p:cSld>
  <p:clrMapOvr>
    <a:masterClrMapping/>
  </p:clrMapOvr>
  <p:transition spd="med">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2.xml"/><Relationship Id="rId1" Type="http://schemas.openxmlformats.org/officeDocument/2006/relationships/slideLayout" Target="../slideLayouts/slideLayout14.xml"/><Relationship Id="rId5" Type="http://schemas.openxmlformats.org/officeDocument/2006/relationships/image" Target="../media/image3.emf"/><Relationship Id="rId4" Type="http://schemas.openxmlformats.org/officeDocument/2006/relationships/image" Target="../media/image2.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0884399F-FCC0-1E4B-A450-05A5BF2D0DB9}"/>
              </a:ext>
            </a:extLst>
          </p:cNvPr>
          <p:cNvSpPr>
            <a:spLocks noGrp="1"/>
          </p:cNvSpPr>
          <p:nvPr>
            <p:ph type="title"/>
          </p:nvPr>
        </p:nvSpPr>
        <p:spPr bwMode="auto">
          <a:xfrm>
            <a:off x="1371600" y="685800"/>
            <a:ext cx="9601200"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027" name="Text Placeholder 2">
            <a:extLst>
              <a:ext uri="{FF2B5EF4-FFF2-40B4-BE49-F238E27FC236}">
                <a16:creationId xmlns:a16="http://schemas.microsoft.com/office/drawing/2014/main" id="{3F25176B-2FDC-BA4A-873F-90F58E16270E}"/>
              </a:ext>
            </a:extLst>
          </p:cNvPr>
          <p:cNvSpPr>
            <a:spLocks noGrp="1"/>
          </p:cNvSpPr>
          <p:nvPr>
            <p:ph type="body" idx="1"/>
          </p:nvPr>
        </p:nvSpPr>
        <p:spPr bwMode="auto">
          <a:xfrm>
            <a:off x="1371600" y="2286000"/>
            <a:ext cx="9601200" cy="358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a:extLst>
              <a:ext uri="{FF2B5EF4-FFF2-40B4-BE49-F238E27FC236}">
                <a16:creationId xmlns:a16="http://schemas.microsoft.com/office/drawing/2014/main" id="{0BA21122-B131-0C44-A50A-D1DAB4C514A3}"/>
              </a:ext>
            </a:extLst>
          </p:cNvPr>
          <p:cNvSpPr>
            <a:spLocks noGrp="1"/>
          </p:cNvSpPr>
          <p:nvPr>
            <p:ph type="dt" sz="half" idx="2"/>
          </p:nvPr>
        </p:nvSpPr>
        <p:spPr>
          <a:xfrm>
            <a:off x="1390650" y="6453188"/>
            <a:ext cx="1204913" cy="404812"/>
          </a:xfrm>
          <a:prstGeom prst="rect">
            <a:avLst/>
          </a:prstGeom>
        </p:spPr>
        <p:txBody>
          <a:bodyPr vert="horz" lIns="91440" tIns="45720" rIns="91440" bIns="45720" rtlCol="0" anchor="ctr"/>
          <a:lstStyle>
            <a:lvl1pPr algn="l" eaLnBrk="1" fontAlgn="auto" hangingPunct="1">
              <a:spcBef>
                <a:spcPts val="0"/>
              </a:spcBef>
              <a:spcAft>
                <a:spcPts val="0"/>
              </a:spcAft>
              <a:defRPr sz="1200" baseline="0">
                <a:solidFill>
                  <a:schemeClr val="tx2"/>
                </a:solidFill>
                <a:latin typeface="+mn-lt"/>
              </a:defRPr>
            </a:lvl1pPr>
          </a:lstStyle>
          <a:p>
            <a:pPr>
              <a:defRPr/>
            </a:pPr>
            <a:fld id="{D85F33B3-7ED7-5E48-A086-16BF5CDAC195}" type="datetimeFigureOut">
              <a:rPr lang="en-US"/>
              <a:pPr>
                <a:defRPr/>
              </a:pPr>
              <a:t>10/1/21</a:t>
            </a:fld>
            <a:endParaRPr lang="en-US" dirty="0"/>
          </a:p>
        </p:txBody>
      </p:sp>
      <p:sp>
        <p:nvSpPr>
          <p:cNvPr id="5" name="Footer Placeholder 4">
            <a:extLst>
              <a:ext uri="{FF2B5EF4-FFF2-40B4-BE49-F238E27FC236}">
                <a16:creationId xmlns:a16="http://schemas.microsoft.com/office/drawing/2014/main" id="{CD140C5E-DED2-E346-A683-A535CEF59A43}"/>
              </a:ext>
            </a:extLst>
          </p:cNvPr>
          <p:cNvSpPr>
            <a:spLocks noGrp="1"/>
          </p:cNvSpPr>
          <p:nvPr>
            <p:ph type="ftr" sz="quarter" idx="3"/>
          </p:nvPr>
        </p:nvSpPr>
        <p:spPr>
          <a:xfrm>
            <a:off x="2894013" y="6453188"/>
            <a:ext cx="6280150" cy="404812"/>
          </a:xfrm>
          <a:prstGeom prst="rect">
            <a:avLst/>
          </a:prstGeom>
        </p:spPr>
        <p:txBody>
          <a:bodyPr vert="horz" lIns="91440" tIns="45720" rIns="91440" bIns="45720" rtlCol="0" anchor="ctr"/>
          <a:lstStyle>
            <a:lvl1pPr algn="l" eaLnBrk="1" fontAlgn="auto" hangingPunct="1">
              <a:spcBef>
                <a:spcPts val="0"/>
              </a:spcBef>
              <a:spcAft>
                <a:spcPts val="0"/>
              </a:spcAft>
              <a:defRPr sz="1200" baseline="0">
                <a:solidFill>
                  <a:schemeClr val="tx2"/>
                </a:solidFill>
                <a:latin typeface="+mn-lt"/>
              </a:defRPr>
            </a:lvl1pPr>
          </a:lstStyle>
          <a:p>
            <a:pPr>
              <a:defRPr/>
            </a:pPr>
            <a:endParaRPr lang="en-US"/>
          </a:p>
        </p:txBody>
      </p:sp>
      <p:sp>
        <p:nvSpPr>
          <p:cNvPr id="6" name="Slide Number Placeholder 5">
            <a:extLst>
              <a:ext uri="{FF2B5EF4-FFF2-40B4-BE49-F238E27FC236}">
                <a16:creationId xmlns:a16="http://schemas.microsoft.com/office/drawing/2014/main" id="{4BC3938E-F06C-D44F-9C5F-2A89A0CEA10E}"/>
              </a:ext>
            </a:extLst>
          </p:cNvPr>
          <p:cNvSpPr>
            <a:spLocks noGrp="1"/>
          </p:cNvSpPr>
          <p:nvPr>
            <p:ph type="sldNum" sz="quarter" idx="4"/>
          </p:nvPr>
        </p:nvSpPr>
        <p:spPr>
          <a:xfrm>
            <a:off x="9472613" y="6453188"/>
            <a:ext cx="1597025" cy="404812"/>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a:solidFill>
                  <a:schemeClr val="tx2"/>
                </a:solidFill>
              </a:defRPr>
            </a:lvl1pPr>
          </a:lstStyle>
          <a:p>
            <a:fld id="{70F5A051-89AC-1249-BA69-57DBB86E5844}" type="slidenum">
              <a:rPr lang="en-US" altLang="en-US"/>
              <a:pPr/>
              <a:t>‹#›</a:t>
            </a:fld>
            <a:endParaRPr lang="en-US" altLang="en-US"/>
          </a:p>
        </p:txBody>
      </p:sp>
      <p:sp>
        <p:nvSpPr>
          <p:cNvPr id="9" name="Rectangle 8" title="Side bar">
            <a:extLst>
              <a:ext uri="{FF2B5EF4-FFF2-40B4-BE49-F238E27FC236}">
                <a16:creationId xmlns:a16="http://schemas.microsoft.com/office/drawing/2014/main" id="{CC526EC9-1D17-7344-8513-72BAAD15CB7F}"/>
              </a:ext>
            </a:extLst>
          </p:cNvPr>
          <p:cNvSpPr/>
          <p:nvPr/>
        </p:nvSpPr>
        <p:spPr>
          <a:xfrm>
            <a:off x="477838" y="0"/>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796" r:id="rId1"/>
    <p:sldLayoutId id="2147483789" r:id="rId2"/>
    <p:sldLayoutId id="2147483797" r:id="rId3"/>
    <p:sldLayoutId id="2147483790" r:id="rId4"/>
    <p:sldLayoutId id="2147483791" r:id="rId5"/>
    <p:sldLayoutId id="2147483792" r:id="rId6"/>
    <p:sldLayoutId id="2147483793" r:id="rId7"/>
    <p:sldLayoutId id="2147483798" r:id="rId8"/>
    <p:sldLayoutId id="2147483799" r:id="rId9"/>
    <p:sldLayoutId id="2147483794" r:id="rId10"/>
    <p:sldLayoutId id="2147483795" r:id="rId11"/>
    <p:sldLayoutId id="2147483800" r:id="rId12"/>
    <p:sldLayoutId id="2147483801" r:id="rId13"/>
  </p:sldLayoutIdLst>
  <p:transition spd="med">
    <p:fade/>
  </p:transition>
  <p:hf sldNum="0" hdr="0" ftr="0" dt="0"/>
  <p:txStyles>
    <p:titleStyle>
      <a:lvl1pPr algn="l" rtl="0" eaLnBrk="0" fontAlgn="base" hangingPunct="0">
        <a:lnSpc>
          <a:spcPct val="89000"/>
        </a:lnSpc>
        <a:spcBef>
          <a:spcPct val="0"/>
        </a:spcBef>
        <a:spcAft>
          <a:spcPct val="0"/>
        </a:spcAft>
        <a:defRPr sz="4400" kern="1200">
          <a:solidFill>
            <a:schemeClr val="tx2"/>
          </a:solidFill>
          <a:latin typeface="+mj-lt"/>
          <a:ea typeface="+mj-ea"/>
          <a:cs typeface="+mj-cs"/>
        </a:defRPr>
      </a:lvl1pPr>
      <a:lvl2pPr algn="l" rtl="0" eaLnBrk="0" fontAlgn="base" hangingPunct="0">
        <a:lnSpc>
          <a:spcPct val="89000"/>
        </a:lnSpc>
        <a:spcBef>
          <a:spcPct val="0"/>
        </a:spcBef>
        <a:spcAft>
          <a:spcPct val="0"/>
        </a:spcAft>
        <a:defRPr sz="4400">
          <a:solidFill>
            <a:schemeClr val="tx2"/>
          </a:solidFill>
          <a:latin typeface="Franklin Gothic Book" panose="020B0503020102020204" pitchFamily="34" charset="0"/>
        </a:defRPr>
      </a:lvl2pPr>
      <a:lvl3pPr algn="l" rtl="0" eaLnBrk="0" fontAlgn="base" hangingPunct="0">
        <a:lnSpc>
          <a:spcPct val="89000"/>
        </a:lnSpc>
        <a:spcBef>
          <a:spcPct val="0"/>
        </a:spcBef>
        <a:spcAft>
          <a:spcPct val="0"/>
        </a:spcAft>
        <a:defRPr sz="4400">
          <a:solidFill>
            <a:schemeClr val="tx2"/>
          </a:solidFill>
          <a:latin typeface="Franklin Gothic Book" panose="020B0503020102020204" pitchFamily="34" charset="0"/>
        </a:defRPr>
      </a:lvl3pPr>
      <a:lvl4pPr algn="l" rtl="0" eaLnBrk="0" fontAlgn="base" hangingPunct="0">
        <a:lnSpc>
          <a:spcPct val="89000"/>
        </a:lnSpc>
        <a:spcBef>
          <a:spcPct val="0"/>
        </a:spcBef>
        <a:spcAft>
          <a:spcPct val="0"/>
        </a:spcAft>
        <a:defRPr sz="4400">
          <a:solidFill>
            <a:schemeClr val="tx2"/>
          </a:solidFill>
          <a:latin typeface="Franklin Gothic Book" panose="020B0503020102020204" pitchFamily="34" charset="0"/>
        </a:defRPr>
      </a:lvl4pPr>
      <a:lvl5pPr algn="l" rtl="0" eaLnBrk="0" fontAlgn="base" hangingPunct="0">
        <a:lnSpc>
          <a:spcPct val="89000"/>
        </a:lnSpc>
        <a:spcBef>
          <a:spcPct val="0"/>
        </a:spcBef>
        <a:spcAft>
          <a:spcPct val="0"/>
        </a:spcAft>
        <a:defRPr sz="4400">
          <a:solidFill>
            <a:schemeClr val="tx2"/>
          </a:solidFill>
          <a:latin typeface="Franklin Gothic Book" panose="020B0503020102020204" pitchFamily="34" charset="0"/>
        </a:defRPr>
      </a:lvl5pPr>
      <a:lvl6pPr marL="457200" algn="l" rtl="0" fontAlgn="base">
        <a:lnSpc>
          <a:spcPct val="89000"/>
        </a:lnSpc>
        <a:spcBef>
          <a:spcPct val="0"/>
        </a:spcBef>
        <a:spcAft>
          <a:spcPct val="0"/>
        </a:spcAft>
        <a:defRPr sz="4400">
          <a:solidFill>
            <a:schemeClr val="tx2"/>
          </a:solidFill>
          <a:latin typeface="Franklin Gothic Book" panose="020B0503020102020204" pitchFamily="34" charset="0"/>
        </a:defRPr>
      </a:lvl6pPr>
      <a:lvl7pPr marL="914400" algn="l" rtl="0" fontAlgn="base">
        <a:lnSpc>
          <a:spcPct val="89000"/>
        </a:lnSpc>
        <a:spcBef>
          <a:spcPct val="0"/>
        </a:spcBef>
        <a:spcAft>
          <a:spcPct val="0"/>
        </a:spcAft>
        <a:defRPr sz="4400">
          <a:solidFill>
            <a:schemeClr val="tx2"/>
          </a:solidFill>
          <a:latin typeface="Franklin Gothic Book" panose="020B0503020102020204" pitchFamily="34" charset="0"/>
        </a:defRPr>
      </a:lvl7pPr>
      <a:lvl8pPr marL="1371600" algn="l" rtl="0" fontAlgn="base">
        <a:lnSpc>
          <a:spcPct val="89000"/>
        </a:lnSpc>
        <a:spcBef>
          <a:spcPct val="0"/>
        </a:spcBef>
        <a:spcAft>
          <a:spcPct val="0"/>
        </a:spcAft>
        <a:defRPr sz="4400">
          <a:solidFill>
            <a:schemeClr val="tx2"/>
          </a:solidFill>
          <a:latin typeface="Franklin Gothic Book" panose="020B0503020102020204" pitchFamily="34" charset="0"/>
        </a:defRPr>
      </a:lvl8pPr>
      <a:lvl9pPr marL="1828800" algn="l" rtl="0" fontAlgn="base">
        <a:lnSpc>
          <a:spcPct val="89000"/>
        </a:lnSpc>
        <a:spcBef>
          <a:spcPct val="0"/>
        </a:spcBef>
        <a:spcAft>
          <a:spcPct val="0"/>
        </a:spcAft>
        <a:defRPr sz="4400">
          <a:solidFill>
            <a:schemeClr val="tx2"/>
          </a:solidFill>
          <a:latin typeface="Franklin Gothic Book" panose="020B0503020102020204" pitchFamily="34" charset="0"/>
        </a:defRPr>
      </a:lvl9pPr>
    </p:titleStyle>
    <p:bodyStyle>
      <a:lvl1pPr marL="382588" indent="-382588" algn="l" rtl="0" eaLnBrk="0" fontAlgn="base" hangingPunct="0">
        <a:lnSpc>
          <a:spcPct val="94000"/>
        </a:lnSpc>
        <a:spcBef>
          <a:spcPts val="1000"/>
        </a:spcBef>
        <a:spcAft>
          <a:spcPts val="200"/>
        </a:spcAft>
        <a:buFont typeface="Franklin Gothic Book" panose="020B0503020102020204" pitchFamily="34" charset="0"/>
        <a:buChar char="■"/>
        <a:defRPr sz="2000" kern="1200">
          <a:solidFill>
            <a:schemeClr val="tx2"/>
          </a:solidFill>
          <a:latin typeface="+mn-lt"/>
          <a:ea typeface="+mn-ea"/>
          <a:cs typeface="+mn-cs"/>
        </a:defRPr>
      </a:lvl1pPr>
      <a:lvl2pPr marL="914400" indent="-382588" algn="l" rtl="0" eaLnBrk="0" fontAlgn="base" hangingPunct="0">
        <a:lnSpc>
          <a:spcPct val="94000"/>
        </a:lnSpc>
        <a:spcBef>
          <a:spcPts val="500"/>
        </a:spcBef>
        <a:spcAft>
          <a:spcPts val="200"/>
        </a:spcAft>
        <a:buFont typeface="Franklin Gothic Book" panose="020B0503020102020204" pitchFamily="34" charset="0"/>
        <a:buChar char="–"/>
        <a:defRPr sz="2000" i="1" kern="1200">
          <a:solidFill>
            <a:schemeClr val="tx2"/>
          </a:solidFill>
          <a:latin typeface="+mn-lt"/>
          <a:ea typeface="+mn-ea"/>
          <a:cs typeface="+mn-cs"/>
        </a:defRPr>
      </a:lvl2pPr>
      <a:lvl3pPr marL="1371600" indent="-382588" algn="l" rtl="0" eaLnBrk="0" fontAlgn="base" hangingPunct="0">
        <a:lnSpc>
          <a:spcPct val="94000"/>
        </a:lnSpc>
        <a:spcBef>
          <a:spcPts val="500"/>
        </a:spcBef>
        <a:spcAft>
          <a:spcPts val="200"/>
        </a:spcAft>
        <a:buFont typeface="Franklin Gothic Book" panose="020B0503020102020204" pitchFamily="34" charset="0"/>
        <a:buChar char="■"/>
        <a:defRPr kern="1200">
          <a:solidFill>
            <a:schemeClr val="tx2"/>
          </a:solidFill>
          <a:latin typeface="+mn-lt"/>
          <a:ea typeface="+mn-ea"/>
          <a:cs typeface="+mn-cs"/>
        </a:defRPr>
      </a:lvl3pPr>
      <a:lvl4pPr marL="1828800" indent="-382588" algn="l" rtl="0" eaLnBrk="0" fontAlgn="base" hangingPunct="0">
        <a:lnSpc>
          <a:spcPct val="94000"/>
        </a:lnSpc>
        <a:spcBef>
          <a:spcPts val="500"/>
        </a:spcBef>
        <a:spcAft>
          <a:spcPts val="200"/>
        </a:spcAft>
        <a:buFont typeface="Franklin Gothic Book" panose="020B0503020102020204" pitchFamily="34" charset="0"/>
        <a:buChar char="–"/>
        <a:defRPr i="1" kern="1200">
          <a:solidFill>
            <a:schemeClr val="tx2"/>
          </a:solidFill>
          <a:latin typeface="+mn-lt"/>
          <a:ea typeface="+mn-ea"/>
          <a:cs typeface="+mn-cs"/>
        </a:defRPr>
      </a:lvl4pPr>
      <a:lvl5pPr marL="2286000" indent="-382588" algn="l" rtl="0" eaLnBrk="0" fontAlgn="base" hangingPunct="0">
        <a:lnSpc>
          <a:spcPct val="94000"/>
        </a:lnSpc>
        <a:spcBef>
          <a:spcPts val="500"/>
        </a:spcBef>
        <a:spcAft>
          <a:spcPts val="200"/>
        </a:spcAft>
        <a:buFont typeface="Franklin Gothic Book" panose="020B0503020102020204" pitchFamily="34" charset="0"/>
        <a:buChar char="■"/>
        <a:defRPr sz="1600" kern="120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0" name="Picture 7">
            <a:extLst>
              <a:ext uri="{FF2B5EF4-FFF2-40B4-BE49-F238E27FC236}">
                <a16:creationId xmlns:a16="http://schemas.microsoft.com/office/drawing/2014/main" id="{9BF616D1-F8E3-AE44-8D50-F85C0DF70215}"/>
              </a:ext>
            </a:extLst>
          </p:cNvPr>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9525" y="0"/>
            <a:ext cx="1221105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1" name="Title Placeholder 1">
            <a:extLst>
              <a:ext uri="{FF2B5EF4-FFF2-40B4-BE49-F238E27FC236}">
                <a16:creationId xmlns:a16="http://schemas.microsoft.com/office/drawing/2014/main" id="{41860D91-A73B-D14F-B2E5-430727F38F8B}"/>
              </a:ext>
            </a:extLst>
          </p:cNvPr>
          <p:cNvSpPr>
            <a:spLocks noGrp="1"/>
          </p:cNvSpPr>
          <p:nvPr>
            <p:ph type="title"/>
          </p:nvPr>
        </p:nvSpPr>
        <p:spPr bwMode="auto">
          <a:xfrm>
            <a:off x="355600" y="5114925"/>
            <a:ext cx="10129838" cy="174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pic>
        <p:nvPicPr>
          <p:cNvPr id="2052" name="Picture 8">
            <a:extLst>
              <a:ext uri="{FF2B5EF4-FFF2-40B4-BE49-F238E27FC236}">
                <a16:creationId xmlns:a16="http://schemas.microsoft.com/office/drawing/2014/main" id="{489E6C7B-2426-4040-B8E5-EF79F67E0B1A}"/>
              </a:ext>
            </a:extLst>
          </p:cNvPr>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10485438" y="247650"/>
            <a:ext cx="1314450" cy="309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3" name="Picture 9">
            <a:extLst>
              <a:ext uri="{FF2B5EF4-FFF2-40B4-BE49-F238E27FC236}">
                <a16:creationId xmlns:a16="http://schemas.microsoft.com/office/drawing/2014/main" id="{997B8FD9-7AD5-9445-BC02-24D2EDA683EF}"/>
              </a:ext>
            </a:extLst>
          </p:cNvPr>
          <p:cNvPicPr>
            <a:picLocks noChangeAspect="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355600" y="377825"/>
            <a:ext cx="2190750" cy="179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06506088"/>
      </p:ext>
    </p:extLst>
  </p:cSld>
  <p:clrMap bg1="lt1" tx1="dk1" bg2="lt2" tx2="dk2" accent1="accent1" accent2="accent2" accent3="accent3" accent4="accent4" accent5="accent5" accent6="accent6" hlink="hlink" folHlink="folHlink"/>
  <p:sldLayoutIdLst>
    <p:sldLayoutId id="2147483803" r:id="rId1"/>
  </p:sldLayoutIdLst>
  <p:txStyles>
    <p:titleStyle>
      <a:lvl1pPr algn="l" rtl="0" eaLnBrk="0" fontAlgn="base" hangingPunct="0">
        <a:lnSpc>
          <a:spcPct val="90000"/>
        </a:lnSpc>
        <a:spcBef>
          <a:spcPct val="0"/>
        </a:spcBef>
        <a:spcAft>
          <a:spcPct val="0"/>
        </a:spcAft>
        <a:defRPr sz="4400" b="1" kern="1200">
          <a:solidFill>
            <a:schemeClr val="tx2"/>
          </a:solidFill>
          <a:latin typeface="Avenir Next" panose="020B0503020202020204" pitchFamily="34" charset="0"/>
          <a:ea typeface="+mj-ea"/>
          <a:cs typeface="+mj-cs"/>
        </a:defRPr>
      </a:lvl1pPr>
      <a:lvl2pPr algn="l" rtl="0" eaLnBrk="0" fontAlgn="base" hangingPunct="0">
        <a:lnSpc>
          <a:spcPct val="90000"/>
        </a:lnSpc>
        <a:spcBef>
          <a:spcPct val="0"/>
        </a:spcBef>
        <a:spcAft>
          <a:spcPct val="0"/>
        </a:spcAft>
        <a:defRPr sz="4400" b="1">
          <a:solidFill>
            <a:schemeClr val="tx2"/>
          </a:solidFill>
          <a:latin typeface="Avenir Next"/>
        </a:defRPr>
      </a:lvl2pPr>
      <a:lvl3pPr algn="l" rtl="0" eaLnBrk="0" fontAlgn="base" hangingPunct="0">
        <a:lnSpc>
          <a:spcPct val="90000"/>
        </a:lnSpc>
        <a:spcBef>
          <a:spcPct val="0"/>
        </a:spcBef>
        <a:spcAft>
          <a:spcPct val="0"/>
        </a:spcAft>
        <a:defRPr sz="4400" b="1">
          <a:solidFill>
            <a:schemeClr val="tx2"/>
          </a:solidFill>
          <a:latin typeface="Avenir Next"/>
        </a:defRPr>
      </a:lvl3pPr>
      <a:lvl4pPr algn="l" rtl="0" eaLnBrk="0" fontAlgn="base" hangingPunct="0">
        <a:lnSpc>
          <a:spcPct val="90000"/>
        </a:lnSpc>
        <a:spcBef>
          <a:spcPct val="0"/>
        </a:spcBef>
        <a:spcAft>
          <a:spcPct val="0"/>
        </a:spcAft>
        <a:defRPr sz="4400" b="1">
          <a:solidFill>
            <a:schemeClr val="tx2"/>
          </a:solidFill>
          <a:latin typeface="Avenir Next"/>
        </a:defRPr>
      </a:lvl4pPr>
      <a:lvl5pPr algn="l" rtl="0" eaLnBrk="0" fontAlgn="base" hangingPunct="0">
        <a:lnSpc>
          <a:spcPct val="90000"/>
        </a:lnSpc>
        <a:spcBef>
          <a:spcPct val="0"/>
        </a:spcBef>
        <a:spcAft>
          <a:spcPct val="0"/>
        </a:spcAft>
        <a:defRPr sz="4400" b="1">
          <a:solidFill>
            <a:schemeClr val="tx2"/>
          </a:solidFill>
          <a:latin typeface="Avenir Next"/>
        </a:defRPr>
      </a:lvl5pPr>
      <a:lvl6pPr marL="457200" algn="l" rtl="0" fontAlgn="base">
        <a:lnSpc>
          <a:spcPct val="90000"/>
        </a:lnSpc>
        <a:spcBef>
          <a:spcPct val="0"/>
        </a:spcBef>
        <a:spcAft>
          <a:spcPct val="0"/>
        </a:spcAft>
        <a:defRPr sz="4400" b="1">
          <a:solidFill>
            <a:schemeClr val="tx2"/>
          </a:solidFill>
          <a:latin typeface="Avenir Next"/>
        </a:defRPr>
      </a:lvl6pPr>
      <a:lvl7pPr marL="914400" algn="l" rtl="0" fontAlgn="base">
        <a:lnSpc>
          <a:spcPct val="90000"/>
        </a:lnSpc>
        <a:spcBef>
          <a:spcPct val="0"/>
        </a:spcBef>
        <a:spcAft>
          <a:spcPct val="0"/>
        </a:spcAft>
        <a:defRPr sz="4400" b="1">
          <a:solidFill>
            <a:schemeClr val="tx2"/>
          </a:solidFill>
          <a:latin typeface="Avenir Next"/>
        </a:defRPr>
      </a:lvl7pPr>
      <a:lvl8pPr marL="1371600" algn="l" rtl="0" fontAlgn="base">
        <a:lnSpc>
          <a:spcPct val="90000"/>
        </a:lnSpc>
        <a:spcBef>
          <a:spcPct val="0"/>
        </a:spcBef>
        <a:spcAft>
          <a:spcPct val="0"/>
        </a:spcAft>
        <a:defRPr sz="4400" b="1">
          <a:solidFill>
            <a:schemeClr val="tx2"/>
          </a:solidFill>
          <a:latin typeface="Avenir Next"/>
        </a:defRPr>
      </a:lvl8pPr>
      <a:lvl9pPr marL="1828800" algn="l" rtl="0" fontAlgn="base">
        <a:lnSpc>
          <a:spcPct val="90000"/>
        </a:lnSpc>
        <a:spcBef>
          <a:spcPct val="0"/>
        </a:spcBef>
        <a:spcAft>
          <a:spcPct val="0"/>
        </a:spcAft>
        <a:defRPr sz="4400" b="1">
          <a:solidFill>
            <a:schemeClr val="tx2"/>
          </a:solidFill>
          <a:latin typeface="Avenir Next"/>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hyperlink" Target="https://www.wired.com/story/the-exaggerated-promise-of-data-mining/" TargetMode="Externa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mailto:pboily@uottawa.ca" TargetMode="Externa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a:extLst>
              <a:ext uri="{FF2B5EF4-FFF2-40B4-BE49-F238E27FC236}">
                <a16:creationId xmlns:a16="http://schemas.microsoft.com/office/drawing/2014/main" id="{208B1260-6E5E-5C47-A550-8F1EB7F7C1B6}"/>
              </a:ext>
            </a:extLst>
          </p:cNvPr>
          <p:cNvSpPr>
            <a:spLocks noGrp="1"/>
          </p:cNvSpPr>
          <p:nvPr>
            <p:ph type="ctrTitle"/>
          </p:nvPr>
        </p:nvSpPr>
        <p:spPr>
          <a:xfrm>
            <a:off x="279400" y="5106988"/>
            <a:ext cx="9794875" cy="1751012"/>
          </a:xfrm>
        </p:spPr>
        <p:txBody>
          <a:bodyPr/>
          <a:lstStyle/>
          <a:p>
            <a:pPr eaLnBrk="1" hangingPunct="1"/>
            <a:r>
              <a:rPr lang="fr-FR" altLang="en-US"/>
              <a:t>Introduction à l'analyse des données</a:t>
            </a:r>
            <a:endParaRPr lang="en-US" alt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a:extLst>
              <a:ext uri="{FF2B5EF4-FFF2-40B4-BE49-F238E27FC236}">
                <a16:creationId xmlns:a16="http://schemas.microsoft.com/office/drawing/2014/main" id="{F382A422-3219-E642-968D-3BE667796FA5}"/>
              </a:ext>
            </a:extLst>
          </p:cNvPr>
          <p:cNvSpPr>
            <a:spLocks noGrp="1"/>
          </p:cNvSpPr>
          <p:nvPr>
            <p:ph type="title"/>
          </p:nvPr>
        </p:nvSpPr>
        <p:spPr/>
        <p:txBody>
          <a:bodyPr/>
          <a:lstStyle/>
          <a:p>
            <a:pPr eaLnBrk="1" hangingPunct="1"/>
            <a:r>
              <a:rPr lang="en-US" altLang="en-US" b="1"/>
              <a:t>DÉGRADATION DES DONNÉES</a:t>
            </a:r>
          </a:p>
        </p:txBody>
      </p:sp>
      <p:sp>
        <p:nvSpPr>
          <p:cNvPr id="3" name="Content Placeholder 2">
            <a:extLst>
              <a:ext uri="{FF2B5EF4-FFF2-40B4-BE49-F238E27FC236}">
                <a16:creationId xmlns:a16="http://schemas.microsoft.com/office/drawing/2014/main" id="{4F903290-BA71-EB46-9F61-1104BF64A26A}"/>
              </a:ext>
            </a:extLst>
          </p:cNvPr>
          <p:cNvSpPr>
            <a:spLocks noGrp="1"/>
          </p:cNvSpPr>
          <p:nvPr>
            <p:ph idx="1"/>
          </p:nvPr>
        </p:nvSpPr>
        <p:spPr>
          <a:xfrm>
            <a:off x="1371600" y="2286000"/>
            <a:ext cx="7444154" cy="3581400"/>
          </a:xfrm>
        </p:spPr>
        <p:txBody>
          <a:bodyPr rtlCol="0">
            <a:normAutofit lnSpcReduction="10000"/>
          </a:bodyPr>
          <a:lstStyle/>
          <a:p>
            <a:pPr marL="0" indent="0" algn="just" eaLnBrk="1" fontAlgn="auto" hangingPunct="1">
              <a:lnSpc>
                <a:spcPct val="110000"/>
              </a:lnSpc>
              <a:buFont typeface="Franklin Gothic Book" panose="020B0503020102020204" pitchFamily="34" charset="0"/>
              <a:buNone/>
              <a:defRPr/>
            </a:pPr>
            <a:r>
              <a:rPr lang="fr-FR" sz="2400" dirty="0">
                <a:latin typeface="Dagny OT" panose="020B0504020201020104" pitchFamily="34" charset="77"/>
              </a:rPr>
              <a:t>Les données vieillissent; elles ont une </a:t>
            </a:r>
            <a:r>
              <a:rPr lang="fr-FR" sz="2400" b="1" dirty="0">
                <a:latin typeface="Dagny OT" panose="020B0504020201020104" pitchFamily="34" charset="77"/>
              </a:rPr>
              <a:t>date d'expiration</a:t>
            </a:r>
            <a:r>
              <a:rPr lang="fr-FR" sz="2400" dirty="0">
                <a:latin typeface="Dagny OT" panose="020B0504020201020104" pitchFamily="34" charset="77"/>
              </a:rPr>
              <a:t>. </a:t>
            </a:r>
          </a:p>
          <a:p>
            <a:pPr marL="0" indent="0" algn="just" eaLnBrk="1" fontAlgn="auto" hangingPunct="1">
              <a:lnSpc>
                <a:spcPct val="110000"/>
              </a:lnSpc>
              <a:buFont typeface="Franklin Gothic Book" panose="020B0503020102020204" pitchFamily="34" charset="0"/>
              <a:buNone/>
              <a:defRPr/>
            </a:pPr>
            <a:endParaRPr lang="en-US" sz="500" dirty="0">
              <a:latin typeface="Dagny OT" panose="020B0504020201020104" pitchFamily="34" charset="77"/>
            </a:endParaRPr>
          </a:p>
          <a:p>
            <a:pPr marL="0" indent="0" algn="just" eaLnBrk="1" fontAlgn="auto" hangingPunct="1">
              <a:lnSpc>
                <a:spcPct val="110000"/>
              </a:lnSpc>
              <a:buFont typeface="Franklin Gothic Book" panose="020B0503020102020204" pitchFamily="34" charset="0"/>
              <a:buNone/>
              <a:defRPr/>
            </a:pPr>
            <a:r>
              <a:rPr lang="fr-FR" sz="2400" dirty="0">
                <a:latin typeface="Dagny OT" panose="020B0504020201020104" pitchFamily="34" charset="77"/>
              </a:rPr>
              <a:t>« Données pourries » ou « données en décomposition » :</a:t>
            </a:r>
            <a:endParaRPr lang="en-US" sz="2400" dirty="0">
              <a:latin typeface="Dagny OT" panose="020B0504020201020104" pitchFamily="34" charset="77"/>
            </a:endParaRPr>
          </a:p>
          <a:p>
            <a:pPr marL="873252" lvl="1" indent="-342900" algn="just" eaLnBrk="1" fontAlgn="auto" hangingPunct="1">
              <a:lnSpc>
                <a:spcPct val="110000"/>
              </a:lnSpc>
              <a:buFont typeface="Wingdings" charset="2"/>
              <a:buChar char="§"/>
              <a:defRPr/>
            </a:pPr>
            <a:r>
              <a:rPr lang="fr-FR" b="1" i="0" dirty="0">
                <a:latin typeface="Dagny OT" panose="020B0504020201020104" pitchFamily="34" charset="77"/>
              </a:rPr>
              <a:t>littéralement</a:t>
            </a:r>
            <a:r>
              <a:rPr lang="fr-FR" i="0" dirty="0">
                <a:latin typeface="Dagny OT" panose="020B0504020201020104" pitchFamily="34" charset="77"/>
              </a:rPr>
              <a:t> – le support de stockage des données peut se détériorer</a:t>
            </a:r>
          </a:p>
          <a:p>
            <a:pPr marL="873252" lvl="1" indent="-342900" algn="just" eaLnBrk="1" fontAlgn="auto" hangingPunct="1">
              <a:lnSpc>
                <a:spcPct val="110000"/>
              </a:lnSpc>
              <a:buFont typeface="Wingdings" charset="2"/>
              <a:buChar char="§"/>
              <a:defRPr/>
            </a:pPr>
            <a:r>
              <a:rPr lang="fr-FR" b="1" i="0" dirty="0">
                <a:latin typeface="Dagny OT" panose="020B0504020201020104" pitchFamily="34" charset="77"/>
              </a:rPr>
              <a:t>métaphoriquement</a:t>
            </a:r>
            <a:r>
              <a:rPr lang="fr-FR" i="0" dirty="0">
                <a:latin typeface="Dagny OT" panose="020B0504020201020104" pitchFamily="34" charset="77"/>
              </a:rPr>
              <a:t>,  lorsque les données </a:t>
            </a:r>
            <a:r>
              <a:rPr lang="fr-FR" b="1" i="0" dirty="0">
                <a:latin typeface="Dagny OT" panose="020B0504020201020104" pitchFamily="34" charset="77"/>
              </a:rPr>
              <a:t>ne représentent plus </a:t>
            </a:r>
            <a:r>
              <a:rPr lang="fr-FR" i="0" dirty="0">
                <a:latin typeface="Dagny OT" panose="020B0504020201020104" pitchFamily="34" charset="77"/>
              </a:rPr>
              <a:t>fidèlement les objets et les relations pertinents, voire lorsque ces objets n'existent plus de la même manière.</a:t>
            </a:r>
            <a:endParaRPr lang="en-US" sz="500" dirty="0">
              <a:latin typeface="Dagny OT" panose="020B0504020201020104" pitchFamily="34" charset="77"/>
            </a:endParaRPr>
          </a:p>
          <a:p>
            <a:pPr marL="0" indent="0" algn="just" eaLnBrk="1" fontAlgn="auto" hangingPunct="1">
              <a:lnSpc>
                <a:spcPct val="110000"/>
              </a:lnSpc>
              <a:buFont typeface="Franklin Gothic Book" panose="020B0503020102020204" pitchFamily="34" charset="0"/>
              <a:buNone/>
              <a:defRPr/>
            </a:pPr>
            <a:endParaRPr lang="fr-FR" sz="500" dirty="0">
              <a:latin typeface="Dagny OT" panose="020B0504020201020104" pitchFamily="34" charset="77"/>
            </a:endParaRPr>
          </a:p>
          <a:p>
            <a:pPr marL="0" indent="0" algn="just" eaLnBrk="1" fontAlgn="auto" hangingPunct="1">
              <a:lnSpc>
                <a:spcPct val="110000"/>
              </a:lnSpc>
              <a:buFont typeface="Franklin Gothic Book" panose="020B0503020102020204" pitchFamily="34" charset="0"/>
              <a:buNone/>
              <a:defRPr/>
            </a:pPr>
            <a:r>
              <a:rPr lang="fr-FR" sz="2400" dirty="0">
                <a:latin typeface="Dagny OT" panose="020B0504020201020104" pitchFamily="34" charset="77"/>
              </a:rPr>
              <a:t>Les données doivent rester « fraîches » et « actuelles », et non « périmées » (selon le contexte et le modèle !).</a:t>
            </a:r>
          </a:p>
        </p:txBody>
      </p:sp>
      <p:pic>
        <p:nvPicPr>
          <p:cNvPr id="17412" name="Picture 4">
            <a:extLst>
              <a:ext uri="{FF2B5EF4-FFF2-40B4-BE49-F238E27FC236}">
                <a16:creationId xmlns:a16="http://schemas.microsoft.com/office/drawing/2014/main" id="{A8EE2B5C-5E95-1B4E-A248-461CBD6C37B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078963" y="2286000"/>
            <a:ext cx="2799567" cy="3734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61DF7C-219E-C040-8261-BB2BD405B8DC}"/>
              </a:ext>
            </a:extLst>
          </p:cNvPr>
          <p:cNvSpPr>
            <a:spLocks noGrp="1"/>
          </p:cNvSpPr>
          <p:nvPr>
            <p:ph type="title"/>
          </p:nvPr>
        </p:nvSpPr>
        <p:spPr>
          <a:xfrm>
            <a:off x="765175" y="1301750"/>
            <a:ext cx="9612313" cy="2852738"/>
          </a:xfrm>
        </p:spPr>
        <p:txBody>
          <a:bodyPr rtlCol="0">
            <a:normAutofit fontScale="90000"/>
          </a:bodyPr>
          <a:lstStyle/>
          <a:p>
            <a:pPr eaLnBrk="1" fontAlgn="auto" hangingPunct="1">
              <a:spcAft>
                <a:spcPts val="0"/>
              </a:spcAft>
              <a:defRPr/>
            </a:pPr>
            <a:r>
              <a:rPr lang="fr-FR" dirty="0"/>
              <a:t>THÉORIE DE L'ÉCHANTILLONNAGE </a:t>
            </a:r>
            <a:r>
              <a:rPr lang="fr-FR"/>
              <a:t>ET PLANIFICATION </a:t>
            </a:r>
            <a:r>
              <a:rPr lang="fr-FR" dirty="0"/>
              <a:t>D'ÉTUDE</a:t>
            </a:r>
            <a:endParaRPr lang="en-US" dirty="0"/>
          </a:p>
        </p:txBody>
      </p:sp>
      <p:sp>
        <p:nvSpPr>
          <p:cNvPr id="18435" name="Text Placeholder 2">
            <a:extLst>
              <a:ext uri="{FF2B5EF4-FFF2-40B4-BE49-F238E27FC236}">
                <a16:creationId xmlns:a16="http://schemas.microsoft.com/office/drawing/2014/main" id="{E55D5D8B-158B-C049-A85B-C3CF3ABA7B1E}"/>
              </a:ext>
            </a:extLst>
          </p:cNvPr>
          <p:cNvSpPr>
            <a:spLocks noGrp="1"/>
          </p:cNvSpPr>
          <p:nvPr>
            <p:ph type="body" idx="1"/>
          </p:nvPr>
        </p:nvSpPr>
        <p:spPr>
          <a:xfrm>
            <a:off x="765175" y="4216400"/>
            <a:ext cx="9612313" cy="1143000"/>
          </a:xfrm>
        </p:spPr>
        <p:txBody>
          <a:bodyPr/>
          <a:lstStyle/>
          <a:p>
            <a:pPr eaLnBrk="1" hangingPunct="1">
              <a:spcBef>
                <a:spcPct val="0"/>
              </a:spcBef>
              <a:spcAft>
                <a:spcPct val="0"/>
              </a:spcAft>
            </a:pPr>
            <a:r>
              <a:rPr lang="fr-FR" altLang="en-US"/>
              <a:t>COLLECTE ET GESTION DES DONNÉES</a:t>
            </a:r>
            <a:endParaRPr lang="en-US" altLang="en-US"/>
          </a:p>
        </p:txBody>
      </p:sp>
      <p:sp>
        <p:nvSpPr>
          <p:cNvPr id="18436" name="Rectangle 3">
            <a:extLst>
              <a:ext uri="{FF2B5EF4-FFF2-40B4-BE49-F238E27FC236}">
                <a16:creationId xmlns:a16="http://schemas.microsoft.com/office/drawing/2014/main" id="{4A2558AB-8920-C04A-9A41-CF1044554E48}"/>
              </a:ext>
            </a:extLst>
          </p:cNvPr>
          <p:cNvSpPr>
            <a:spLocks noChangeArrowheads="1"/>
          </p:cNvSpPr>
          <p:nvPr/>
        </p:nvSpPr>
        <p:spPr bwMode="auto">
          <a:xfrm>
            <a:off x="0" y="5688449"/>
            <a:ext cx="3456475" cy="1169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Franklin Gothic Book" panose="020B0503020102020204" pitchFamily="34" charset="0"/>
              </a:defRPr>
            </a:lvl1pPr>
            <a:lvl2pPr marL="742950" indent="-285750">
              <a:defRPr>
                <a:solidFill>
                  <a:schemeClr val="tx1"/>
                </a:solidFill>
                <a:latin typeface="Franklin Gothic Book" panose="020B0503020102020204" pitchFamily="34" charset="0"/>
              </a:defRPr>
            </a:lvl2pPr>
            <a:lvl3pPr marL="1143000" indent="-228600">
              <a:defRPr>
                <a:solidFill>
                  <a:schemeClr val="tx1"/>
                </a:solidFill>
                <a:latin typeface="Franklin Gothic Book" panose="020B0503020102020204" pitchFamily="34" charset="0"/>
              </a:defRPr>
            </a:lvl3pPr>
            <a:lvl4pPr marL="1600200" indent="-228600">
              <a:defRPr>
                <a:solidFill>
                  <a:schemeClr val="tx1"/>
                </a:solidFill>
                <a:latin typeface="Franklin Gothic Book" panose="020B0503020102020204" pitchFamily="34" charset="0"/>
              </a:defRPr>
            </a:lvl4pPr>
            <a:lvl5pPr marL="2057400" indent="-228600">
              <a:defRPr>
                <a:solidFill>
                  <a:schemeClr val="tx1"/>
                </a:solidFill>
                <a:latin typeface="Franklin Gothic Book" panose="020B0503020102020204" pitchFamily="34" charset="0"/>
              </a:defRPr>
            </a:lvl5pPr>
            <a:lvl6pPr marL="2514600" indent="-228600" defTabSz="457200" eaLnBrk="0" fontAlgn="base" hangingPunct="0">
              <a:spcBef>
                <a:spcPct val="0"/>
              </a:spcBef>
              <a:spcAft>
                <a:spcPct val="0"/>
              </a:spcAft>
              <a:defRPr>
                <a:solidFill>
                  <a:schemeClr val="tx1"/>
                </a:solidFill>
                <a:latin typeface="Franklin Gothic Book" panose="020B0503020102020204" pitchFamily="34" charset="0"/>
              </a:defRPr>
            </a:lvl6pPr>
            <a:lvl7pPr marL="2971800" indent="-228600" defTabSz="457200" eaLnBrk="0" fontAlgn="base" hangingPunct="0">
              <a:spcBef>
                <a:spcPct val="0"/>
              </a:spcBef>
              <a:spcAft>
                <a:spcPct val="0"/>
              </a:spcAft>
              <a:defRPr>
                <a:solidFill>
                  <a:schemeClr val="tx1"/>
                </a:solidFill>
                <a:latin typeface="Franklin Gothic Book" panose="020B0503020102020204" pitchFamily="34" charset="0"/>
              </a:defRPr>
            </a:lvl7pPr>
            <a:lvl8pPr marL="3429000" indent="-228600" defTabSz="457200" eaLnBrk="0" fontAlgn="base" hangingPunct="0">
              <a:spcBef>
                <a:spcPct val="0"/>
              </a:spcBef>
              <a:spcAft>
                <a:spcPct val="0"/>
              </a:spcAft>
              <a:defRPr>
                <a:solidFill>
                  <a:schemeClr val="tx1"/>
                </a:solidFill>
                <a:latin typeface="Franklin Gothic Book" panose="020B0503020102020204" pitchFamily="34" charset="0"/>
              </a:defRPr>
            </a:lvl8pPr>
            <a:lvl9pPr marL="3886200" indent="-228600" defTabSz="457200" eaLnBrk="0" fontAlgn="base" hangingPunct="0">
              <a:spcBef>
                <a:spcPct val="0"/>
              </a:spcBef>
              <a:spcAft>
                <a:spcPct val="0"/>
              </a:spcAft>
              <a:defRPr>
                <a:solidFill>
                  <a:schemeClr val="tx1"/>
                </a:solidFill>
                <a:latin typeface="Franklin Gothic Book" panose="020B0503020102020204" pitchFamily="34" charset="0"/>
              </a:defRPr>
            </a:lvl9pPr>
          </a:lstStyle>
          <a:p>
            <a:pPr algn="ctr" eaLnBrk="1" hangingPunct="1"/>
            <a:r>
              <a:rPr lang="fr-FR" altLang="en-US" dirty="0">
                <a:solidFill>
                  <a:schemeClr val="tx2"/>
                </a:solidFill>
                <a:latin typeface="Dagny OT" panose="020B0504020201020104" pitchFamily="34" charset="77"/>
                <a:ea typeface="Helvetica Light" panose="020B0403020202020204" pitchFamily="34" charset="0"/>
                <a:cs typeface="Helvetica Light" panose="020B0403020202020204" pitchFamily="34" charset="0"/>
              </a:rPr>
              <a:t>« La dernière enquête montre que 3 personnes sur 4 représentent 75% de la population. »</a:t>
            </a:r>
            <a:endParaRPr lang="en-US" altLang="en-US" sz="1400" dirty="0">
              <a:solidFill>
                <a:schemeClr val="tx2"/>
              </a:solidFill>
              <a:latin typeface="Dagny OT" panose="020B0504020201020104" pitchFamily="34" charset="77"/>
              <a:ea typeface="Helvetica Light" panose="020B0403020202020204" pitchFamily="34" charset="0"/>
              <a:cs typeface="Helvetica Light" panose="020B0403020202020204" pitchFamily="34" charset="0"/>
            </a:endParaRPr>
          </a:p>
          <a:p>
            <a:pPr algn="r" eaLnBrk="1" hangingPunct="1"/>
            <a:r>
              <a:rPr lang="en-US" altLang="en-US" sz="1400" dirty="0">
                <a:solidFill>
                  <a:schemeClr val="tx2"/>
                </a:solidFill>
                <a:latin typeface="Dagny OT" panose="020B0504020201020104" pitchFamily="34" charset="77"/>
                <a:ea typeface="Helvetica Light" panose="020B0403020202020204" pitchFamily="34" charset="0"/>
                <a:cs typeface="Helvetica Light" panose="020B0403020202020204" pitchFamily="34" charset="0"/>
              </a:rPr>
              <a:t>D. Letterman</a:t>
            </a:r>
            <a:endParaRPr lang="en-US" altLang="en-US" sz="1400" i="1" dirty="0">
              <a:solidFill>
                <a:schemeClr val="tx2"/>
              </a:solidFill>
              <a:latin typeface="Dagny OT" panose="020B0504020201020104" pitchFamily="34" charset="77"/>
              <a:ea typeface="Helvetica Light" panose="020B0403020202020204" pitchFamily="34" charset="0"/>
              <a:cs typeface="Helvetica Light" panose="020B0403020202020204" pitchFamily="34" charset="0"/>
            </a:endParaRPr>
          </a:p>
          <a:p>
            <a:pPr algn="r" eaLnBrk="1" hangingPunct="1"/>
            <a:endParaRPr lang="en-US" altLang="en-US" sz="200" dirty="0">
              <a:solidFill>
                <a:schemeClr val="tx2"/>
              </a:solidFill>
              <a:latin typeface="Dagny OT" panose="020B0504020201020104" pitchFamily="34" charset="77"/>
              <a:ea typeface="Helvetica Light" panose="020B0403020202020204" pitchFamily="34" charset="0"/>
              <a:cs typeface="Helvetica Light" panose="020B0403020202020204" pitchFamily="34" charset="0"/>
            </a:endParaRPr>
          </a:p>
        </p:txBody>
      </p:sp>
    </p:spTree>
  </p:cSld>
  <p:clrMapOvr>
    <a:masterClrMapping/>
  </p:clrMapOvr>
  <p:transition spd="med">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Content Placeholder 4">
            <a:extLst>
              <a:ext uri="{FF2B5EF4-FFF2-40B4-BE49-F238E27FC236}">
                <a16:creationId xmlns:a16="http://schemas.microsoft.com/office/drawing/2014/main" id="{96096D7D-43F8-C24C-B34C-DC452DA85B6B}"/>
              </a:ext>
            </a:extLst>
          </p:cNvPr>
          <p:cNvSpPr>
            <a:spLocks noGrp="1"/>
          </p:cNvSpPr>
          <p:nvPr>
            <p:ph idx="4294967295"/>
          </p:nvPr>
        </p:nvSpPr>
        <p:spPr>
          <a:xfrm>
            <a:off x="946150" y="1716088"/>
            <a:ext cx="10929938" cy="4140200"/>
          </a:xfrm>
        </p:spPr>
        <p:txBody>
          <a:bodyPr/>
          <a:lstStyle/>
          <a:p>
            <a:pPr marL="0" indent="0" algn="ctr" eaLnBrk="1" hangingPunct="1">
              <a:lnSpc>
                <a:spcPct val="100000"/>
              </a:lnSpc>
              <a:buFont typeface="Franklin Gothic Book" panose="020B0503020102020204" pitchFamily="34" charset="0"/>
              <a:buNone/>
            </a:pPr>
            <a:r>
              <a:rPr lang="fr-CA" altLang="en-US" sz="2400" dirty="0">
                <a:latin typeface="Dagny OT" panose="020B0504020201020104" pitchFamily="34" charset="77"/>
              </a:rPr>
              <a:t>« À l’aide d’un appareil d’imagerie par résonance magnétique (IRM), un diplômé de Dartmouth a étudié l’activité cérébrale d’un saumon lorsqu’on lui montrait des photographies et qu’on lui posait des questions. L’aspect le plus intéressant de cette recherche, ce n’est pas qu’on ait étudié un saumon, mais que ce saumon était mort. Hé oui! On a acheté un saumon mort au marché local, on l’a placé dans un appareil d’IRM, et on a observé certains schémas. Il y avait inévitablement des schémas, mais ils étaient invariablement dénués de sens. » </a:t>
            </a:r>
          </a:p>
        </p:txBody>
      </p:sp>
      <p:sp>
        <p:nvSpPr>
          <p:cNvPr id="19459" name="TextBox 2">
            <a:extLst>
              <a:ext uri="{FF2B5EF4-FFF2-40B4-BE49-F238E27FC236}">
                <a16:creationId xmlns:a16="http://schemas.microsoft.com/office/drawing/2014/main" id="{810639B7-6FA7-6747-8F2E-0A2DF17BE091}"/>
              </a:ext>
            </a:extLst>
          </p:cNvPr>
          <p:cNvSpPr txBox="1">
            <a:spLocks noChangeArrowheads="1"/>
          </p:cNvSpPr>
          <p:nvPr/>
        </p:nvSpPr>
        <p:spPr bwMode="auto">
          <a:xfrm>
            <a:off x="4552950" y="0"/>
            <a:ext cx="76390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Franklin Gothic Book" panose="020B0503020102020204" pitchFamily="34" charset="0"/>
              </a:defRPr>
            </a:lvl1pPr>
            <a:lvl2pPr marL="742950" indent="-285750">
              <a:defRPr>
                <a:solidFill>
                  <a:schemeClr val="tx1"/>
                </a:solidFill>
                <a:latin typeface="Franklin Gothic Book" panose="020B0503020102020204" pitchFamily="34" charset="0"/>
              </a:defRPr>
            </a:lvl2pPr>
            <a:lvl3pPr marL="1143000" indent="-228600">
              <a:defRPr>
                <a:solidFill>
                  <a:schemeClr val="tx1"/>
                </a:solidFill>
                <a:latin typeface="Franklin Gothic Book" panose="020B0503020102020204" pitchFamily="34" charset="0"/>
              </a:defRPr>
            </a:lvl3pPr>
            <a:lvl4pPr marL="1600200" indent="-228600">
              <a:defRPr>
                <a:solidFill>
                  <a:schemeClr val="tx1"/>
                </a:solidFill>
                <a:latin typeface="Franklin Gothic Book" panose="020B0503020102020204" pitchFamily="34" charset="0"/>
              </a:defRPr>
            </a:lvl4pPr>
            <a:lvl5pPr marL="2057400" indent="-228600">
              <a:defRPr>
                <a:solidFill>
                  <a:schemeClr val="tx1"/>
                </a:solidFill>
                <a:latin typeface="Franklin Gothic Book" panose="020B0503020102020204" pitchFamily="34" charset="0"/>
              </a:defRPr>
            </a:lvl5pPr>
            <a:lvl6pPr marL="2514600" indent="-228600" defTabSz="457200" eaLnBrk="0" fontAlgn="base" hangingPunct="0">
              <a:spcBef>
                <a:spcPct val="0"/>
              </a:spcBef>
              <a:spcAft>
                <a:spcPct val="0"/>
              </a:spcAft>
              <a:defRPr>
                <a:solidFill>
                  <a:schemeClr val="tx1"/>
                </a:solidFill>
                <a:latin typeface="Franklin Gothic Book" panose="020B0503020102020204" pitchFamily="34" charset="0"/>
              </a:defRPr>
            </a:lvl6pPr>
            <a:lvl7pPr marL="2971800" indent="-228600" defTabSz="457200" eaLnBrk="0" fontAlgn="base" hangingPunct="0">
              <a:spcBef>
                <a:spcPct val="0"/>
              </a:spcBef>
              <a:spcAft>
                <a:spcPct val="0"/>
              </a:spcAft>
              <a:defRPr>
                <a:solidFill>
                  <a:schemeClr val="tx1"/>
                </a:solidFill>
                <a:latin typeface="Franklin Gothic Book" panose="020B0503020102020204" pitchFamily="34" charset="0"/>
              </a:defRPr>
            </a:lvl7pPr>
            <a:lvl8pPr marL="3429000" indent="-228600" defTabSz="457200" eaLnBrk="0" fontAlgn="base" hangingPunct="0">
              <a:spcBef>
                <a:spcPct val="0"/>
              </a:spcBef>
              <a:spcAft>
                <a:spcPct val="0"/>
              </a:spcAft>
              <a:defRPr>
                <a:solidFill>
                  <a:schemeClr val="tx1"/>
                </a:solidFill>
                <a:latin typeface="Franklin Gothic Book" panose="020B0503020102020204" pitchFamily="34" charset="0"/>
              </a:defRPr>
            </a:lvl8pPr>
            <a:lvl9pPr marL="3886200" indent="-228600" defTabSz="457200" eaLnBrk="0" fontAlgn="base" hangingPunct="0">
              <a:spcBef>
                <a:spcPct val="0"/>
              </a:spcBef>
              <a:spcAft>
                <a:spcPct val="0"/>
              </a:spcAft>
              <a:defRPr>
                <a:solidFill>
                  <a:schemeClr val="tx1"/>
                </a:solidFill>
                <a:latin typeface="Franklin Gothic Book" panose="020B0503020102020204" pitchFamily="34" charset="0"/>
              </a:defRPr>
            </a:lvl9pPr>
          </a:lstStyle>
          <a:p>
            <a:pPr algn="r" eaLnBrk="1" hangingPunct="1"/>
            <a:r>
              <a:rPr lang="en-US" altLang="en-US">
                <a:solidFill>
                  <a:schemeClr val="tx2"/>
                </a:solidFill>
                <a:latin typeface="Dagny OT" panose="020B0504020201020104" pitchFamily="34" charset="77"/>
              </a:rPr>
              <a:t>[G. Smith, </a:t>
            </a:r>
            <a:r>
              <a:rPr lang="en-CA" altLang="en-US">
                <a:latin typeface="Dagny OT" panose="020B0504020201020104" pitchFamily="34" charset="77"/>
                <a:hlinkClick r:id="rId2"/>
              </a:rPr>
              <a:t>The Exaggerated Promise of So-Called Unbiased Data Mining</a:t>
            </a:r>
            <a:r>
              <a:rPr lang="en-US" altLang="en-US">
                <a:solidFill>
                  <a:schemeClr val="tx2"/>
                </a:solidFill>
                <a:latin typeface="Dagny OT" panose="020B0504020201020104" pitchFamily="34" charset="77"/>
              </a:rPr>
              <a:t>]</a:t>
            </a:r>
          </a:p>
        </p:txBody>
      </p:sp>
    </p:spTree>
  </p:cSld>
  <p:clrMapOvr>
    <a:masterClrMapping/>
  </p:clrMapOvr>
  <p:transition spd="med">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a:extLst>
              <a:ext uri="{FF2B5EF4-FFF2-40B4-BE49-F238E27FC236}">
                <a16:creationId xmlns:a16="http://schemas.microsoft.com/office/drawing/2014/main" id="{FC5C6EA5-D72E-7546-88FB-C06F657043A6}"/>
              </a:ext>
            </a:extLst>
          </p:cNvPr>
          <p:cNvSpPr>
            <a:spLocks noGrp="1"/>
          </p:cNvSpPr>
          <p:nvPr>
            <p:ph type="title"/>
          </p:nvPr>
        </p:nvSpPr>
        <p:spPr/>
        <p:txBody>
          <a:bodyPr/>
          <a:lstStyle/>
          <a:p>
            <a:pPr eaLnBrk="1" hangingPunct="1">
              <a:defRPr/>
            </a:pPr>
            <a:r>
              <a:rPr lang="fr-CA" sz="4000" b="1" cap="all" dirty="0">
                <a:solidFill>
                  <a:schemeClr val="tx1"/>
                </a:solidFill>
              </a:rPr>
              <a:t>ÉCHANTILLONNAGE NON PROBABILISTE ET « PÊCHE » AUX TENDANCES</a:t>
            </a:r>
            <a:endParaRPr lang="en-CA" altLang="en-US" sz="6000" b="1" dirty="0">
              <a:solidFill>
                <a:schemeClr val="tx1"/>
              </a:solidFill>
            </a:endParaRPr>
          </a:p>
        </p:txBody>
      </p:sp>
      <p:sp>
        <p:nvSpPr>
          <p:cNvPr id="20483" name="Content Placeholder 2">
            <a:extLst>
              <a:ext uri="{FF2B5EF4-FFF2-40B4-BE49-F238E27FC236}">
                <a16:creationId xmlns:a16="http://schemas.microsoft.com/office/drawing/2014/main" id="{16B74AB0-5DB8-5E49-9DA6-6D7A8D69457E}"/>
              </a:ext>
            </a:extLst>
          </p:cNvPr>
          <p:cNvSpPr>
            <a:spLocks noGrp="1"/>
          </p:cNvSpPr>
          <p:nvPr>
            <p:ph idx="1"/>
          </p:nvPr>
        </p:nvSpPr>
        <p:spPr/>
        <p:txBody>
          <a:bodyPr/>
          <a:lstStyle/>
          <a:p>
            <a:pPr marL="0" indent="0" algn="just" eaLnBrk="1" hangingPunct="1">
              <a:buFont typeface="Franklin Gothic Book" panose="020B0503020102020204" pitchFamily="34" charset="0"/>
              <a:buNone/>
            </a:pPr>
            <a:r>
              <a:rPr lang="fr-FR" altLang="en-US" sz="2400" dirty="0">
                <a:latin typeface="Dagny OT" panose="020B0504020201020104" pitchFamily="34" charset="77"/>
              </a:rPr>
              <a:t>Deux situations distinctes peuvent s’associer pour causer des </a:t>
            </a:r>
            <a:r>
              <a:rPr lang="fr-FR" altLang="en-US" sz="2400" b="1" dirty="0">
                <a:latin typeface="Dagny OT" panose="020B0504020201020104" pitchFamily="34" charset="77"/>
              </a:rPr>
              <a:t>problèmes</a:t>
            </a:r>
            <a:r>
              <a:rPr lang="fr-FR" altLang="en-US" sz="2400" dirty="0">
                <a:latin typeface="Dagny OT" panose="020B0504020201020104" pitchFamily="34" charset="77"/>
              </a:rPr>
              <a:t> d’analyse des données :</a:t>
            </a:r>
          </a:p>
          <a:p>
            <a:pPr lvl="1" algn="just" eaLnBrk="1" hangingPunct="1">
              <a:lnSpc>
                <a:spcPct val="100000"/>
              </a:lnSpc>
              <a:buFont typeface="Wingdings" pitchFamily="2" charset="2"/>
              <a:buChar char="§"/>
            </a:pPr>
            <a:r>
              <a:rPr lang="fr-FR" altLang="en-US" i="0" dirty="0">
                <a:latin typeface="Dagny OT" panose="020B0504020201020104" pitchFamily="34" charset="77"/>
              </a:rPr>
              <a:t>la formulation de conclusions (inférences) à partir d’un échantillon de population qui ne se justifient pas par la méthode de collecte de l’échantillon (</a:t>
            </a:r>
            <a:r>
              <a:rPr lang="fr-FR" altLang="en-US" i="0" dirty="0" err="1">
                <a:latin typeface="Dagny OT" panose="020B0504020201020104" pitchFamily="34" charset="77"/>
              </a:rPr>
              <a:t>sympto-matique</a:t>
            </a:r>
            <a:r>
              <a:rPr lang="fr-FR" altLang="en-US" i="0" dirty="0">
                <a:latin typeface="Dagny OT" panose="020B0504020201020104" pitchFamily="34" charset="77"/>
              </a:rPr>
              <a:t> d’un échantillonnage non probabiliste)</a:t>
            </a:r>
          </a:p>
          <a:p>
            <a:pPr lvl="1" algn="just" eaLnBrk="1" hangingPunct="1">
              <a:lnSpc>
                <a:spcPct val="100000"/>
              </a:lnSpc>
              <a:buFont typeface="Wingdings" pitchFamily="2" charset="2"/>
              <a:buChar char="§"/>
            </a:pPr>
            <a:r>
              <a:rPr lang="fr-FR" altLang="en-US" i="0" dirty="0">
                <a:latin typeface="Dagny OT" panose="020B0504020201020104" pitchFamily="34" charset="77"/>
              </a:rPr>
              <a:t>la recherche d’un quelconque schéma dans les données, suivie d’une formulation d’explications </a:t>
            </a:r>
            <a:r>
              <a:rPr lang="fr-FR" altLang="en-US" dirty="0">
                <a:latin typeface="Dagny OT" panose="020B0504020201020104" pitchFamily="34" charset="77"/>
              </a:rPr>
              <a:t>a posteriori </a:t>
            </a:r>
            <a:r>
              <a:rPr lang="fr-FR" altLang="en-US" i="0" dirty="0">
                <a:latin typeface="Dagny OT" panose="020B0504020201020104" pitchFamily="34" charset="77"/>
              </a:rPr>
              <a:t>concernant ces schémas</a:t>
            </a:r>
          </a:p>
          <a:p>
            <a:pPr marL="0" indent="0" eaLnBrk="1" hangingPunct="1">
              <a:buFont typeface="Franklin Gothic Book" panose="020B0503020102020204" pitchFamily="34" charset="0"/>
              <a:buNone/>
            </a:pPr>
            <a:endParaRPr lang="fr-FR" altLang="en-US" sz="500" dirty="0">
              <a:latin typeface="Dagny OT" panose="020B0504020201020104" pitchFamily="34" charset="77"/>
            </a:endParaRPr>
          </a:p>
          <a:p>
            <a:pPr marL="0" indent="0" algn="just" eaLnBrk="1" hangingPunct="1">
              <a:buFont typeface="Franklin Gothic Book" panose="020B0503020102020204" pitchFamily="34" charset="0"/>
              <a:buNone/>
            </a:pPr>
            <a:r>
              <a:rPr lang="fr-FR" altLang="en-US" sz="2400" dirty="0">
                <a:latin typeface="Dagny OT" panose="020B0504020201020104" pitchFamily="34" charset="77"/>
              </a:rPr>
              <a:t>Seules ou combinées, ces deux situations conduisent à des conclusions médiocres (et </a:t>
            </a:r>
            <a:r>
              <a:rPr lang="fr-FR" altLang="en-US" sz="2400" b="1" dirty="0">
                <a:latin typeface="Dagny OT" panose="020B0504020201020104" pitchFamily="34" charset="77"/>
              </a:rPr>
              <a:t>potentiellement nuisibles</a:t>
            </a:r>
            <a:r>
              <a:rPr lang="fr-FR" altLang="en-US" sz="2400" dirty="0">
                <a:latin typeface="Dagny OT" panose="020B0504020201020104" pitchFamily="34" charset="77"/>
              </a:rPr>
              <a:t>).</a:t>
            </a:r>
          </a:p>
        </p:txBody>
      </p:sp>
    </p:spTree>
  </p:cSld>
  <p:clrMapOvr>
    <a:masterClrMapping/>
  </p:clrMapOvr>
  <p:transition spd="med">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a:extLst>
              <a:ext uri="{FF2B5EF4-FFF2-40B4-BE49-F238E27FC236}">
                <a16:creationId xmlns:a16="http://schemas.microsoft.com/office/drawing/2014/main" id="{6816B461-1481-454F-BAF5-2EACA5FB7B3F}"/>
              </a:ext>
            </a:extLst>
          </p:cNvPr>
          <p:cNvSpPr>
            <a:spLocks noGrp="1"/>
          </p:cNvSpPr>
          <p:nvPr>
            <p:ph type="title"/>
          </p:nvPr>
        </p:nvSpPr>
        <p:spPr/>
        <p:txBody>
          <a:bodyPr/>
          <a:lstStyle/>
          <a:p>
            <a:pPr eaLnBrk="1" hangingPunct="1"/>
            <a:r>
              <a:rPr lang="fr-FR" altLang="en-US" b="1"/>
              <a:t>ÉTUDES, ENQUÊTES ET MODÈLES D'ÉCHANTILLONNAGE</a:t>
            </a:r>
            <a:endParaRPr lang="en-US" altLang="en-US" b="1"/>
          </a:p>
        </p:txBody>
      </p:sp>
      <p:sp>
        <p:nvSpPr>
          <p:cNvPr id="21507" name="Content Placeholder 2">
            <a:extLst>
              <a:ext uri="{FF2B5EF4-FFF2-40B4-BE49-F238E27FC236}">
                <a16:creationId xmlns:a16="http://schemas.microsoft.com/office/drawing/2014/main" id="{303A51C2-811E-7048-9E66-B0C83AEA58CB}"/>
              </a:ext>
            </a:extLst>
          </p:cNvPr>
          <p:cNvSpPr>
            <a:spLocks noGrp="1"/>
          </p:cNvSpPr>
          <p:nvPr>
            <p:ph idx="1"/>
          </p:nvPr>
        </p:nvSpPr>
        <p:spPr/>
        <p:txBody>
          <a:bodyPr/>
          <a:lstStyle/>
          <a:p>
            <a:pPr marL="0" indent="0" algn="just" eaLnBrk="1" hangingPunct="1">
              <a:lnSpc>
                <a:spcPct val="100000"/>
              </a:lnSpc>
              <a:buFont typeface="Franklin Gothic Book" panose="020B0503020102020204" pitchFamily="34" charset="0"/>
              <a:buNone/>
            </a:pPr>
            <a:r>
              <a:rPr lang="fr-CA" altLang="en-US" dirty="0">
                <a:latin typeface="Dagny OT" panose="020B0504020201020104" pitchFamily="34" charset="77"/>
              </a:rPr>
              <a:t>Une </a:t>
            </a:r>
            <a:r>
              <a:rPr lang="fr-CA" altLang="en-US" b="1" dirty="0">
                <a:latin typeface="Dagny OT" panose="020B0504020201020104" pitchFamily="34" charset="77"/>
              </a:rPr>
              <a:t>enquête </a:t>
            </a:r>
            <a:r>
              <a:rPr lang="fr-CA" altLang="en-US" dirty="0">
                <a:latin typeface="Dagny OT" panose="020B0504020201020104" pitchFamily="34" charset="77"/>
              </a:rPr>
              <a:t>est une activité qui consiste à recueillir de l’information sur des caractéristiques d’intérêt </a:t>
            </a:r>
            <a:r>
              <a:rPr lang="en-CA" altLang="en-US" dirty="0">
                <a:latin typeface="Dagny OT" panose="020B0504020201020104" pitchFamily="34" charset="77"/>
              </a:rPr>
              <a:t>:</a:t>
            </a:r>
          </a:p>
          <a:p>
            <a:pPr marL="628650" lvl="1" indent="-304800" algn="just" eaLnBrk="1" hangingPunct="1">
              <a:lnSpc>
                <a:spcPct val="100000"/>
              </a:lnSpc>
              <a:spcBef>
                <a:spcPct val="20000"/>
              </a:spcBef>
              <a:spcAft>
                <a:spcPts val="600"/>
              </a:spcAft>
              <a:buClr>
                <a:schemeClr val="tx1"/>
              </a:buClr>
              <a:buSzPct val="92000"/>
              <a:buFont typeface="Wingdings 2" pitchFamily="2" charset="2"/>
              <a:buChar char=""/>
            </a:pPr>
            <a:r>
              <a:rPr lang="fr-CA" altLang="en-US" sz="1800" i="0" dirty="0">
                <a:latin typeface="Dagny OT" panose="020B0504020201020104" pitchFamily="34" charset="77"/>
              </a:rPr>
              <a:t>de manière </a:t>
            </a:r>
            <a:r>
              <a:rPr lang="fr-CA" altLang="en-US" sz="1800" b="1" i="0" dirty="0">
                <a:latin typeface="Dagny OT" panose="020B0504020201020104" pitchFamily="34" charset="77"/>
              </a:rPr>
              <a:t>organisée</a:t>
            </a:r>
            <a:r>
              <a:rPr lang="fr-CA" altLang="en-US" sz="1800" i="0" dirty="0">
                <a:latin typeface="Dagny OT" panose="020B0504020201020104" pitchFamily="34" charset="77"/>
              </a:rPr>
              <a:t> et </a:t>
            </a:r>
            <a:r>
              <a:rPr lang="fr-CA" altLang="en-US" sz="1800" b="1" i="0" dirty="0">
                <a:latin typeface="Dagny OT" panose="020B0504020201020104" pitchFamily="34" charset="77"/>
              </a:rPr>
              <a:t>méthodique</a:t>
            </a:r>
            <a:r>
              <a:rPr lang="fr-CA" altLang="en-US" sz="1800" i="0" dirty="0">
                <a:latin typeface="Dagny OT" panose="020B0504020201020104" pitchFamily="34" charset="77"/>
              </a:rPr>
              <a:t>;</a:t>
            </a:r>
          </a:p>
          <a:p>
            <a:pPr marL="628650" lvl="1" indent="-304800" algn="just" eaLnBrk="1" hangingPunct="1">
              <a:lnSpc>
                <a:spcPct val="100000"/>
              </a:lnSpc>
              <a:spcBef>
                <a:spcPct val="20000"/>
              </a:spcBef>
              <a:spcAft>
                <a:spcPts val="600"/>
              </a:spcAft>
              <a:buClr>
                <a:schemeClr val="tx1"/>
              </a:buClr>
              <a:buSzPct val="92000"/>
              <a:buFont typeface="Wingdings 2" pitchFamily="2" charset="2"/>
              <a:buChar char=""/>
            </a:pPr>
            <a:r>
              <a:rPr lang="fr-CA" altLang="en-US" sz="1800" i="0" dirty="0">
                <a:latin typeface="Dagny OT" panose="020B0504020201020104" pitchFamily="34" charset="77"/>
              </a:rPr>
              <a:t>sur une partie ou la totalité des </a:t>
            </a:r>
            <a:r>
              <a:rPr lang="fr-CA" altLang="en-US" sz="1800" b="1" i="0" dirty="0">
                <a:latin typeface="Dagny OT" panose="020B0504020201020104" pitchFamily="34" charset="77"/>
              </a:rPr>
              <a:t>unités</a:t>
            </a:r>
            <a:r>
              <a:rPr lang="fr-CA" altLang="en-US" sz="1800" i="0" dirty="0">
                <a:latin typeface="Dagny OT" panose="020B0504020201020104" pitchFamily="34" charset="77"/>
              </a:rPr>
              <a:t> d’une population;</a:t>
            </a:r>
          </a:p>
          <a:p>
            <a:pPr marL="628650" lvl="1" indent="-304800" algn="just" eaLnBrk="1" hangingPunct="1">
              <a:lnSpc>
                <a:spcPct val="100000"/>
              </a:lnSpc>
              <a:spcBef>
                <a:spcPct val="20000"/>
              </a:spcBef>
              <a:spcAft>
                <a:spcPts val="600"/>
              </a:spcAft>
              <a:buClr>
                <a:schemeClr val="tx1"/>
              </a:buClr>
              <a:buSzPct val="92000"/>
              <a:buFont typeface="Wingdings 2" pitchFamily="2" charset="2"/>
              <a:buChar char=""/>
            </a:pPr>
            <a:r>
              <a:rPr lang="fr-CA" altLang="en-US" sz="1800" i="0" dirty="0">
                <a:latin typeface="Dagny OT" panose="020B0504020201020104" pitchFamily="34" charset="77"/>
              </a:rPr>
              <a:t>à l’aide de concepts, de méthodes et de procédures </a:t>
            </a:r>
            <a:r>
              <a:rPr lang="fr-CA" altLang="en-US" sz="1800" b="1" i="0" dirty="0">
                <a:latin typeface="Dagny OT" panose="020B0504020201020104" pitchFamily="34" charset="77"/>
              </a:rPr>
              <a:t>bien définis</a:t>
            </a:r>
            <a:r>
              <a:rPr lang="fr-CA" altLang="en-US" sz="1800" i="0" dirty="0">
                <a:latin typeface="Dagny OT" panose="020B0504020201020104" pitchFamily="34" charset="77"/>
              </a:rPr>
              <a:t>; </a:t>
            </a:r>
          </a:p>
          <a:p>
            <a:pPr marL="628650" lvl="1" indent="-304800" algn="just" eaLnBrk="1" hangingPunct="1">
              <a:lnSpc>
                <a:spcPct val="100000"/>
              </a:lnSpc>
              <a:spcBef>
                <a:spcPct val="20000"/>
              </a:spcBef>
              <a:spcAft>
                <a:spcPts val="600"/>
              </a:spcAft>
              <a:buClr>
                <a:schemeClr val="tx1"/>
              </a:buClr>
              <a:buSzPct val="92000"/>
              <a:buFont typeface="Wingdings 2" pitchFamily="2" charset="2"/>
              <a:buChar char=""/>
            </a:pPr>
            <a:r>
              <a:rPr lang="fr-CA" altLang="en-US" sz="1800" i="0" dirty="0">
                <a:latin typeface="Dagny OT" panose="020B0504020201020104" pitchFamily="34" charset="77"/>
              </a:rPr>
              <a:t>grâce à la compilation de renseignements sous forme d’un résumé </a:t>
            </a:r>
            <a:r>
              <a:rPr lang="fr-CA" altLang="en-US" sz="1800" b="1" i="0" dirty="0">
                <a:latin typeface="Dagny OT" panose="020B0504020201020104" pitchFamily="34" charset="77"/>
              </a:rPr>
              <a:t>significatif</a:t>
            </a:r>
            <a:r>
              <a:rPr lang="fr-CA" altLang="en-US" sz="1800" i="0" dirty="0">
                <a:latin typeface="Dagny OT" panose="020B0504020201020104" pitchFamily="34" charset="77"/>
              </a:rPr>
              <a:t>.</a:t>
            </a:r>
          </a:p>
          <a:p>
            <a:pPr marL="628650" lvl="1" indent="-304800" algn="just" eaLnBrk="1" hangingPunct="1">
              <a:lnSpc>
                <a:spcPct val="100000"/>
              </a:lnSpc>
            </a:pPr>
            <a:endParaRPr lang="en-CA" altLang="en-US" sz="100" dirty="0">
              <a:latin typeface="Dagny OT" panose="020B0504020201020104" pitchFamily="34" charset="77"/>
            </a:endParaRPr>
          </a:p>
          <a:p>
            <a:pPr marL="0" indent="0" algn="just" eaLnBrk="1" hangingPunct="1">
              <a:lnSpc>
                <a:spcPct val="100000"/>
              </a:lnSpc>
              <a:buFont typeface="Franklin Gothic Book" panose="020B0503020102020204" pitchFamily="34" charset="0"/>
              <a:buNone/>
            </a:pPr>
            <a:r>
              <a:rPr lang="fr-FR" altLang="en-US" dirty="0">
                <a:latin typeface="Dagny OT" panose="020B0504020201020104" pitchFamily="34" charset="77"/>
              </a:rPr>
              <a:t>Un </a:t>
            </a:r>
            <a:r>
              <a:rPr lang="fr-FR" altLang="en-US" b="1" dirty="0">
                <a:latin typeface="Dagny OT" panose="020B0504020201020104" pitchFamily="34" charset="77"/>
              </a:rPr>
              <a:t>recensement</a:t>
            </a:r>
            <a:r>
              <a:rPr lang="fr-FR" altLang="en-US" dirty="0">
                <a:latin typeface="Dagny OT" panose="020B0504020201020104" pitchFamily="34" charset="77"/>
              </a:rPr>
              <a:t> est une collecte de données sur toutes les unités d’une population; une </a:t>
            </a:r>
            <a:r>
              <a:rPr lang="fr-FR" altLang="en-US" b="1" dirty="0">
                <a:latin typeface="Dagny OT" panose="020B0504020201020104" pitchFamily="34" charset="77"/>
              </a:rPr>
              <a:t>enquête sur échantillon </a:t>
            </a:r>
            <a:r>
              <a:rPr lang="fr-FR" altLang="en-US" dirty="0">
                <a:latin typeface="Dagny OT" panose="020B0504020201020104" pitchFamily="34" charset="77"/>
              </a:rPr>
              <a:t>n’utilise qu’une fraction des unités.</a:t>
            </a:r>
          </a:p>
          <a:p>
            <a:pPr marL="0" indent="0" algn="just" eaLnBrk="1" hangingPunct="1">
              <a:lnSpc>
                <a:spcPct val="100000"/>
              </a:lnSpc>
            </a:pPr>
            <a:endParaRPr lang="en-CA" altLang="en-US" sz="100" dirty="0">
              <a:latin typeface="Dagny OT" panose="020B0504020201020104" pitchFamily="34" charset="77"/>
            </a:endParaRPr>
          </a:p>
          <a:p>
            <a:pPr marL="0" indent="0" algn="just" eaLnBrk="1" hangingPunct="1">
              <a:lnSpc>
                <a:spcPct val="100000"/>
              </a:lnSpc>
              <a:buFont typeface="Franklin Gothic Book" panose="020B0503020102020204" pitchFamily="34" charset="0"/>
              <a:buNone/>
            </a:pPr>
            <a:r>
              <a:rPr lang="fr-FR" altLang="en-US" dirty="0">
                <a:latin typeface="Dagny OT" panose="020B0504020201020104" pitchFamily="34" charset="77"/>
              </a:rPr>
              <a:t>Lorsque l’échantillonnage est effectué correctement, il est possible de recourir à diverses </a:t>
            </a:r>
            <a:r>
              <a:rPr lang="fr-FR" altLang="en-US" b="1" dirty="0">
                <a:latin typeface="Dagny OT" panose="020B0504020201020104" pitchFamily="34" charset="77"/>
              </a:rPr>
              <a:t>méthodes statistiques </a:t>
            </a:r>
            <a:r>
              <a:rPr lang="fr-FR" altLang="en-US" dirty="0">
                <a:latin typeface="Dagny OT" panose="020B0504020201020104" pitchFamily="34" charset="77"/>
              </a:rPr>
              <a:t>pour faire des </a:t>
            </a:r>
            <a:r>
              <a:rPr lang="fr-FR" altLang="en-US" b="1" dirty="0">
                <a:latin typeface="Dagny OT" panose="020B0504020201020104" pitchFamily="34" charset="77"/>
              </a:rPr>
              <a:t>inférences</a:t>
            </a:r>
            <a:r>
              <a:rPr lang="fr-FR" altLang="en-US" dirty="0">
                <a:latin typeface="Dagny OT" panose="020B0504020201020104" pitchFamily="34" charset="77"/>
              </a:rPr>
              <a:t> sur la </a:t>
            </a:r>
            <a:r>
              <a:rPr lang="fr-FR" altLang="en-US" b="1" dirty="0">
                <a:latin typeface="Dagny OT" panose="020B0504020201020104" pitchFamily="34" charset="77"/>
              </a:rPr>
              <a:t>population cible</a:t>
            </a:r>
            <a:r>
              <a:rPr lang="fr-FR" altLang="en-US" dirty="0">
                <a:latin typeface="Dagny OT" panose="020B0504020201020104" pitchFamily="34" charset="77"/>
              </a:rPr>
              <a:t> en échantillonnant un (comparativement) petit nombre d’unités dans la </a:t>
            </a:r>
            <a:r>
              <a:rPr lang="fr-FR" altLang="en-US" b="1" dirty="0">
                <a:latin typeface="Dagny OT" panose="020B0504020201020104" pitchFamily="34" charset="77"/>
              </a:rPr>
              <a:t>population étudiée</a:t>
            </a:r>
            <a:r>
              <a:rPr lang="fr-FR" altLang="en-US" dirty="0">
                <a:latin typeface="Dagny OT" panose="020B0504020201020104" pitchFamily="34" charset="77"/>
              </a:rPr>
              <a:t>. </a:t>
            </a:r>
          </a:p>
        </p:txBody>
      </p:sp>
    </p:spTree>
  </p:cSld>
  <p:clrMapOvr>
    <a:masterClrMapping/>
  </p:clrMapOvr>
  <p:transition spd="med">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a:extLst>
              <a:ext uri="{FF2B5EF4-FFF2-40B4-BE49-F238E27FC236}">
                <a16:creationId xmlns:a16="http://schemas.microsoft.com/office/drawing/2014/main" id="{D4DD7DD7-2168-7B46-9EC0-42E4762352D8}"/>
              </a:ext>
            </a:extLst>
          </p:cNvPr>
          <p:cNvSpPr>
            <a:spLocks noGrp="1"/>
          </p:cNvSpPr>
          <p:nvPr>
            <p:ph type="title"/>
          </p:nvPr>
        </p:nvSpPr>
        <p:spPr/>
        <p:txBody>
          <a:bodyPr/>
          <a:lstStyle/>
          <a:p>
            <a:pPr eaLnBrk="1" hangingPunct="1"/>
            <a:r>
              <a:rPr lang="en-CA" altLang="en-US" b="1"/>
              <a:t>FACTEURS DÉTERMINANTS</a:t>
            </a:r>
            <a:endParaRPr lang="en-US" altLang="en-US" b="1"/>
          </a:p>
        </p:txBody>
      </p:sp>
      <p:sp>
        <p:nvSpPr>
          <p:cNvPr id="22531" name="Content Placeholder 2">
            <a:extLst>
              <a:ext uri="{FF2B5EF4-FFF2-40B4-BE49-F238E27FC236}">
                <a16:creationId xmlns:a16="http://schemas.microsoft.com/office/drawing/2014/main" id="{EE65EBC5-D2DE-434F-8DD8-BAC4D031F218}"/>
              </a:ext>
            </a:extLst>
          </p:cNvPr>
          <p:cNvSpPr>
            <a:spLocks noGrp="1"/>
          </p:cNvSpPr>
          <p:nvPr>
            <p:ph idx="1"/>
          </p:nvPr>
        </p:nvSpPr>
        <p:spPr>
          <a:xfrm>
            <a:off x="1371600" y="2286000"/>
            <a:ext cx="9683262" cy="3581400"/>
          </a:xfrm>
        </p:spPr>
        <p:txBody>
          <a:bodyPr/>
          <a:lstStyle/>
          <a:p>
            <a:pPr marL="0" indent="0" algn="just" eaLnBrk="1" hangingPunct="1">
              <a:lnSpc>
                <a:spcPct val="100000"/>
              </a:lnSpc>
              <a:buFont typeface="Franklin Gothic Book" panose="020B0503020102020204" pitchFamily="34" charset="0"/>
              <a:buNone/>
            </a:pPr>
            <a:r>
              <a:rPr lang="fr-FR" altLang="en-US" sz="2400" dirty="0">
                <a:latin typeface="Dagny OT" panose="020B0504020201020104" pitchFamily="34" charset="77"/>
              </a:rPr>
              <a:t>Parfois, des informations sur l'</a:t>
            </a:r>
            <a:r>
              <a:rPr lang="fr-FR" altLang="en-US" sz="2400" b="1" dirty="0">
                <a:latin typeface="Dagny OT" panose="020B0504020201020104" pitchFamily="34" charset="77"/>
              </a:rPr>
              <a:t>ensemble</a:t>
            </a:r>
            <a:r>
              <a:rPr lang="fr-FR" altLang="en-US" sz="2400" dirty="0">
                <a:latin typeface="Dagny OT" panose="020B0504020201020104" pitchFamily="34" charset="77"/>
              </a:rPr>
              <a:t> de la population sont nécessaires afin de répondre aux questions ; à d'autres moments, ce n'est pas nécessaire. </a:t>
            </a:r>
          </a:p>
          <a:p>
            <a:pPr marL="0" indent="0" algn="just" eaLnBrk="1" hangingPunct="1">
              <a:lnSpc>
                <a:spcPct val="100000"/>
              </a:lnSpc>
              <a:buFont typeface="Franklin Gothic Book" panose="020B0503020102020204" pitchFamily="34" charset="0"/>
              <a:buNone/>
            </a:pPr>
            <a:endParaRPr lang="fr-FR" altLang="en-US" sz="500" dirty="0">
              <a:latin typeface="Dagny OT" panose="020B0504020201020104" pitchFamily="34" charset="77"/>
            </a:endParaRPr>
          </a:p>
          <a:p>
            <a:pPr marL="0" indent="0" algn="just" eaLnBrk="1" hangingPunct="1">
              <a:lnSpc>
                <a:spcPct val="100000"/>
              </a:lnSpc>
              <a:buFont typeface="Franklin Gothic Book" panose="020B0503020102020204" pitchFamily="34" charset="0"/>
              <a:buNone/>
            </a:pPr>
            <a:r>
              <a:rPr lang="fr-FR" altLang="en-US" sz="2400" dirty="0">
                <a:latin typeface="Dagny OT" panose="020B0504020201020104" pitchFamily="34" charset="77"/>
              </a:rPr>
              <a:t>Le </a:t>
            </a:r>
            <a:r>
              <a:rPr lang="fr-FR" altLang="en-US" sz="2400" b="1" dirty="0">
                <a:latin typeface="Dagny OT" panose="020B0504020201020104" pitchFamily="34" charset="77"/>
              </a:rPr>
              <a:t>type d'enquête</a:t>
            </a:r>
            <a:r>
              <a:rPr lang="fr-FR" altLang="en-US" sz="2400" dirty="0">
                <a:latin typeface="Dagny OT" panose="020B0504020201020104" pitchFamily="34" charset="77"/>
              </a:rPr>
              <a:t> dépend de multiples facteurs </a:t>
            </a:r>
            <a:r>
              <a:rPr lang="en-CA" altLang="en-US" sz="2400" dirty="0">
                <a:latin typeface="Dagny OT" panose="020B0504020201020104" pitchFamily="34" charset="77"/>
              </a:rPr>
              <a:t>:</a:t>
            </a:r>
          </a:p>
          <a:p>
            <a:pPr lvl="1" eaLnBrk="1" hangingPunct="1">
              <a:lnSpc>
                <a:spcPct val="100000"/>
              </a:lnSpc>
              <a:buFont typeface="Wingdings" pitchFamily="2" charset="2"/>
              <a:buChar char="§"/>
            </a:pPr>
            <a:r>
              <a:rPr lang="fr-FR" altLang="en-US" i="0" dirty="0">
                <a:latin typeface="Dagny OT" panose="020B0504020201020104" pitchFamily="34" charset="77"/>
              </a:rPr>
              <a:t>le type de question à laquelle il faut répondre ;</a:t>
            </a:r>
          </a:p>
          <a:p>
            <a:pPr lvl="1" eaLnBrk="1" hangingPunct="1">
              <a:lnSpc>
                <a:spcPct val="100000"/>
              </a:lnSpc>
              <a:buFont typeface="Wingdings" pitchFamily="2" charset="2"/>
              <a:buChar char="§"/>
            </a:pPr>
            <a:r>
              <a:rPr lang="fr-FR" altLang="en-US" i="0" dirty="0">
                <a:latin typeface="Dagny OT" panose="020B0504020201020104" pitchFamily="34" charset="77"/>
              </a:rPr>
              <a:t>la précision requise ;</a:t>
            </a:r>
          </a:p>
          <a:p>
            <a:pPr lvl="1" eaLnBrk="1" hangingPunct="1">
              <a:lnSpc>
                <a:spcPct val="100000"/>
              </a:lnSpc>
              <a:buFont typeface="Wingdings" pitchFamily="2" charset="2"/>
              <a:buChar char="§"/>
            </a:pPr>
            <a:r>
              <a:rPr lang="fr-FR" altLang="en-US" i="0" dirty="0">
                <a:latin typeface="Dagny OT" panose="020B0504020201020104" pitchFamily="34" charset="77"/>
              </a:rPr>
              <a:t>le coût du levé d'une unité ;</a:t>
            </a:r>
          </a:p>
          <a:p>
            <a:pPr lvl="1" eaLnBrk="1" hangingPunct="1">
              <a:lnSpc>
                <a:spcPct val="100000"/>
              </a:lnSpc>
              <a:buFont typeface="Wingdings" pitchFamily="2" charset="2"/>
              <a:buChar char="§"/>
            </a:pPr>
            <a:r>
              <a:rPr lang="fr-FR" altLang="en-US" i="0" dirty="0">
                <a:latin typeface="Dagny OT" panose="020B0504020201020104" pitchFamily="34" charset="77"/>
              </a:rPr>
              <a:t>le temps nécessaire à l'enquête sur une unité ;</a:t>
            </a:r>
          </a:p>
          <a:p>
            <a:pPr lvl="1" eaLnBrk="1" hangingPunct="1">
              <a:lnSpc>
                <a:spcPct val="100000"/>
              </a:lnSpc>
              <a:buFont typeface="Wingdings" pitchFamily="2" charset="2"/>
              <a:buChar char="§"/>
            </a:pPr>
            <a:r>
              <a:rPr lang="fr-FR" altLang="en-US" i="0" dirty="0">
                <a:latin typeface="Dagny OT" panose="020B0504020201020104" pitchFamily="34" charset="77"/>
              </a:rPr>
              <a:t>la taille de la population étudiée, et</a:t>
            </a:r>
          </a:p>
          <a:p>
            <a:pPr lvl="1" eaLnBrk="1" hangingPunct="1">
              <a:lnSpc>
                <a:spcPct val="100000"/>
              </a:lnSpc>
              <a:buFont typeface="Wingdings" pitchFamily="2" charset="2"/>
              <a:buChar char="§"/>
            </a:pPr>
            <a:r>
              <a:rPr lang="fr-FR" altLang="en-US" i="0" dirty="0">
                <a:latin typeface="Dagny OT" panose="020B0504020201020104" pitchFamily="34" charset="77"/>
              </a:rPr>
              <a:t>la prévalence des attributs d'intérêt.</a:t>
            </a:r>
            <a:endParaRPr lang="en-CA" altLang="en-US" i="0" dirty="0">
              <a:latin typeface="Dagny OT" panose="020B0504020201020104" pitchFamily="34" charset="77"/>
            </a:endParaRPr>
          </a:p>
        </p:txBody>
      </p:sp>
    </p:spTree>
  </p:cSld>
  <p:clrMapOvr>
    <a:masterClrMapping/>
  </p:clrMapOvr>
  <p:transition spd="med">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1">
            <a:extLst>
              <a:ext uri="{FF2B5EF4-FFF2-40B4-BE49-F238E27FC236}">
                <a16:creationId xmlns:a16="http://schemas.microsoft.com/office/drawing/2014/main" id="{CD835A63-4434-9F4D-A6ED-F55896E9C6E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49325" y="782638"/>
            <a:ext cx="10693400" cy="529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5" name="TextBox 2">
            <a:extLst>
              <a:ext uri="{FF2B5EF4-FFF2-40B4-BE49-F238E27FC236}">
                <a16:creationId xmlns:a16="http://schemas.microsoft.com/office/drawing/2014/main" id="{E1FE3A8A-4E75-7145-A032-EB62BCF7965C}"/>
              </a:ext>
            </a:extLst>
          </p:cNvPr>
          <p:cNvSpPr txBox="1">
            <a:spLocks noChangeArrowheads="1"/>
          </p:cNvSpPr>
          <p:nvPr/>
        </p:nvSpPr>
        <p:spPr bwMode="auto">
          <a:xfrm>
            <a:off x="873125" y="1870075"/>
            <a:ext cx="1292225" cy="647700"/>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Franklin Gothic Book" panose="020B0503020102020204" pitchFamily="34" charset="0"/>
              </a:defRPr>
            </a:lvl1pPr>
            <a:lvl2pPr marL="742950" indent="-285750">
              <a:defRPr>
                <a:solidFill>
                  <a:schemeClr val="tx1"/>
                </a:solidFill>
                <a:latin typeface="Franklin Gothic Book" panose="020B0503020102020204" pitchFamily="34" charset="0"/>
              </a:defRPr>
            </a:lvl2pPr>
            <a:lvl3pPr marL="1143000" indent="-228600">
              <a:defRPr>
                <a:solidFill>
                  <a:schemeClr val="tx1"/>
                </a:solidFill>
                <a:latin typeface="Franklin Gothic Book" panose="020B0503020102020204" pitchFamily="34" charset="0"/>
              </a:defRPr>
            </a:lvl3pPr>
            <a:lvl4pPr marL="1600200" indent="-228600">
              <a:defRPr>
                <a:solidFill>
                  <a:schemeClr val="tx1"/>
                </a:solidFill>
                <a:latin typeface="Franklin Gothic Book" panose="020B0503020102020204" pitchFamily="34" charset="0"/>
              </a:defRPr>
            </a:lvl4pPr>
            <a:lvl5pPr marL="2057400" indent="-228600">
              <a:defRPr>
                <a:solidFill>
                  <a:schemeClr val="tx1"/>
                </a:solidFill>
                <a:latin typeface="Franklin Gothic Book" panose="020B0503020102020204" pitchFamily="34" charset="0"/>
              </a:defRPr>
            </a:lvl5pPr>
            <a:lvl6pPr marL="2514600" indent="-228600" defTabSz="457200" eaLnBrk="0" fontAlgn="base" hangingPunct="0">
              <a:spcBef>
                <a:spcPct val="0"/>
              </a:spcBef>
              <a:spcAft>
                <a:spcPct val="0"/>
              </a:spcAft>
              <a:defRPr>
                <a:solidFill>
                  <a:schemeClr val="tx1"/>
                </a:solidFill>
                <a:latin typeface="Franklin Gothic Book" panose="020B0503020102020204" pitchFamily="34" charset="0"/>
              </a:defRPr>
            </a:lvl6pPr>
            <a:lvl7pPr marL="2971800" indent="-228600" defTabSz="457200" eaLnBrk="0" fontAlgn="base" hangingPunct="0">
              <a:spcBef>
                <a:spcPct val="0"/>
              </a:spcBef>
              <a:spcAft>
                <a:spcPct val="0"/>
              </a:spcAft>
              <a:defRPr>
                <a:solidFill>
                  <a:schemeClr val="tx1"/>
                </a:solidFill>
                <a:latin typeface="Franklin Gothic Book" panose="020B0503020102020204" pitchFamily="34" charset="0"/>
              </a:defRPr>
            </a:lvl7pPr>
            <a:lvl8pPr marL="3429000" indent="-228600" defTabSz="457200" eaLnBrk="0" fontAlgn="base" hangingPunct="0">
              <a:spcBef>
                <a:spcPct val="0"/>
              </a:spcBef>
              <a:spcAft>
                <a:spcPct val="0"/>
              </a:spcAft>
              <a:defRPr>
                <a:solidFill>
                  <a:schemeClr val="tx1"/>
                </a:solidFill>
                <a:latin typeface="Franklin Gothic Book" panose="020B0503020102020204" pitchFamily="34" charset="0"/>
              </a:defRPr>
            </a:lvl8pPr>
            <a:lvl9pPr marL="3886200" indent="-228600" defTabSz="457200" eaLnBrk="0" fontAlgn="base" hangingPunct="0">
              <a:spcBef>
                <a:spcPct val="0"/>
              </a:spcBef>
              <a:spcAft>
                <a:spcPct val="0"/>
              </a:spcAft>
              <a:defRPr>
                <a:solidFill>
                  <a:schemeClr val="tx1"/>
                </a:solidFill>
                <a:latin typeface="Franklin Gothic Book" panose="020B0503020102020204" pitchFamily="34" charset="0"/>
              </a:defRPr>
            </a:lvl9pPr>
          </a:lstStyle>
          <a:p>
            <a:pPr algn="ctr" eaLnBrk="1" hangingPunct="1"/>
            <a:r>
              <a:rPr lang="en-US" altLang="en-US">
                <a:latin typeface="Dagny OT" panose="020B0504020201020104" pitchFamily="34" charset="77"/>
              </a:rPr>
              <a:t>Population cible</a:t>
            </a:r>
          </a:p>
        </p:txBody>
      </p:sp>
      <p:sp>
        <p:nvSpPr>
          <p:cNvPr id="23556" name="TextBox 3">
            <a:extLst>
              <a:ext uri="{FF2B5EF4-FFF2-40B4-BE49-F238E27FC236}">
                <a16:creationId xmlns:a16="http://schemas.microsoft.com/office/drawing/2014/main" id="{4CF9DDD0-8907-A149-95EE-1B3C2BE56EA2}"/>
              </a:ext>
            </a:extLst>
          </p:cNvPr>
          <p:cNvSpPr txBox="1">
            <a:spLocks noChangeArrowheads="1"/>
          </p:cNvSpPr>
          <p:nvPr/>
        </p:nvSpPr>
        <p:spPr bwMode="auto">
          <a:xfrm>
            <a:off x="738188" y="3810000"/>
            <a:ext cx="1427162" cy="646113"/>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Franklin Gothic Book" panose="020B0503020102020204" pitchFamily="34" charset="0"/>
              </a:defRPr>
            </a:lvl1pPr>
            <a:lvl2pPr marL="742950" indent="-285750">
              <a:defRPr>
                <a:solidFill>
                  <a:schemeClr val="tx1"/>
                </a:solidFill>
                <a:latin typeface="Franklin Gothic Book" panose="020B0503020102020204" pitchFamily="34" charset="0"/>
              </a:defRPr>
            </a:lvl2pPr>
            <a:lvl3pPr marL="1143000" indent="-228600">
              <a:defRPr>
                <a:solidFill>
                  <a:schemeClr val="tx1"/>
                </a:solidFill>
                <a:latin typeface="Franklin Gothic Book" panose="020B0503020102020204" pitchFamily="34" charset="0"/>
              </a:defRPr>
            </a:lvl3pPr>
            <a:lvl4pPr marL="1600200" indent="-228600">
              <a:defRPr>
                <a:solidFill>
                  <a:schemeClr val="tx1"/>
                </a:solidFill>
                <a:latin typeface="Franklin Gothic Book" panose="020B0503020102020204" pitchFamily="34" charset="0"/>
              </a:defRPr>
            </a:lvl4pPr>
            <a:lvl5pPr marL="2057400" indent="-228600">
              <a:defRPr>
                <a:solidFill>
                  <a:schemeClr val="tx1"/>
                </a:solidFill>
                <a:latin typeface="Franklin Gothic Book" panose="020B0503020102020204" pitchFamily="34" charset="0"/>
              </a:defRPr>
            </a:lvl5pPr>
            <a:lvl6pPr marL="2514600" indent="-228600" defTabSz="457200" eaLnBrk="0" fontAlgn="base" hangingPunct="0">
              <a:spcBef>
                <a:spcPct val="0"/>
              </a:spcBef>
              <a:spcAft>
                <a:spcPct val="0"/>
              </a:spcAft>
              <a:defRPr>
                <a:solidFill>
                  <a:schemeClr val="tx1"/>
                </a:solidFill>
                <a:latin typeface="Franklin Gothic Book" panose="020B0503020102020204" pitchFamily="34" charset="0"/>
              </a:defRPr>
            </a:lvl6pPr>
            <a:lvl7pPr marL="2971800" indent="-228600" defTabSz="457200" eaLnBrk="0" fontAlgn="base" hangingPunct="0">
              <a:spcBef>
                <a:spcPct val="0"/>
              </a:spcBef>
              <a:spcAft>
                <a:spcPct val="0"/>
              </a:spcAft>
              <a:defRPr>
                <a:solidFill>
                  <a:schemeClr val="tx1"/>
                </a:solidFill>
                <a:latin typeface="Franklin Gothic Book" panose="020B0503020102020204" pitchFamily="34" charset="0"/>
              </a:defRPr>
            </a:lvl7pPr>
            <a:lvl8pPr marL="3429000" indent="-228600" defTabSz="457200" eaLnBrk="0" fontAlgn="base" hangingPunct="0">
              <a:spcBef>
                <a:spcPct val="0"/>
              </a:spcBef>
              <a:spcAft>
                <a:spcPct val="0"/>
              </a:spcAft>
              <a:defRPr>
                <a:solidFill>
                  <a:schemeClr val="tx1"/>
                </a:solidFill>
                <a:latin typeface="Franklin Gothic Book" panose="020B0503020102020204" pitchFamily="34" charset="0"/>
              </a:defRPr>
            </a:lvl8pPr>
            <a:lvl9pPr marL="3886200" indent="-228600" defTabSz="457200" eaLnBrk="0" fontAlgn="base" hangingPunct="0">
              <a:spcBef>
                <a:spcPct val="0"/>
              </a:spcBef>
              <a:spcAft>
                <a:spcPct val="0"/>
              </a:spcAft>
              <a:defRPr>
                <a:solidFill>
                  <a:schemeClr val="tx1"/>
                </a:solidFill>
                <a:latin typeface="Franklin Gothic Book" panose="020B0503020102020204" pitchFamily="34" charset="0"/>
              </a:defRPr>
            </a:lvl9pPr>
          </a:lstStyle>
          <a:p>
            <a:pPr algn="ctr" eaLnBrk="1" hangingPunct="1"/>
            <a:r>
              <a:rPr lang="en-US" altLang="en-US" dirty="0" err="1">
                <a:latin typeface="Dagny OT" panose="020B0504020201020104" pitchFamily="34" charset="77"/>
              </a:rPr>
              <a:t>Échantillon</a:t>
            </a:r>
            <a:r>
              <a:rPr lang="en-US" altLang="en-US" dirty="0">
                <a:latin typeface="Dagny OT" panose="020B0504020201020104" pitchFamily="34" charset="77"/>
              </a:rPr>
              <a:t> pratique</a:t>
            </a:r>
          </a:p>
        </p:txBody>
      </p:sp>
      <p:sp>
        <p:nvSpPr>
          <p:cNvPr id="23557" name="TextBox 4">
            <a:extLst>
              <a:ext uri="{FF2B5EF4-FFF2-40B4-BE49-F238E27FC236}">
                <a16:creationId xmlns:a16="http://schemas.microsoft.com/office/drawing/2014/main" id="{99B1488F-1777-3042-AD3B-55DA101CC68B}"/>
              </a:ext>
            </a:extLst>
          </p:cNvPr>
          <p:cNvSpPr txBox="1">
            <a:spLocks noChangeArrowheads="1"/>
          </p:cNvSpPr>
          <p:nvPr/>
        </p:nvSpPr>
        <p:spPr bwMode="auto">
          <a:xfrm>
            <a:off x="738188" y="4603750"/>
            <a:ext cx="1606550" cy="369888"/>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Franklin Gothic Book" panose="020B0503020102020204" pitchFamily="34" charset="0"/>
              </a:defRPr>
            </a:lvl1pPr>
            <a:lvl2pPr marL="742950" indent="-285750">
              <a:defRPr>
                <a:solidFill>
                  <a:schemeClr val="tx1"/>
                </a:solidFill>
                <a:latin typeface="Franklin Gothic Book" panose="020B0503020102020204" pitchFamily="34" charset="0"/>
              </a:defRPr>
            </a:lvl2pPr>
            <a:lvl3pPr marL="1143000" indent="-228600">
              <a:defRPr>
                <a:solidFill>
                  <a:schemeClr val="tx1"/>
                </a:solidFill>
                <a:latin typeface="Franklin Gothic Book" panose="020B0503020102020204" pitchFamily="34" charset="0"/>
              </a:defRPr>
            </a:lvl3pPr>
            <a:lvl4pPr marL="1600200" indent="-228600">
              <a:defRPr>
                <a:solidFill>
                  <a:schemeClr val="tx1"/>
                </a:solidFill>
                <a:latin typeface="Franklin Gothic Book" panose="020B0503020102020204" pitchFamily="34" charset="0"/>
              </a:defRPr>
            </a:lvl4pPr>
            <a:lvl5pPr marL="2057400" indent="-228600">
              <a:defRPr>
                <a:solidFill>
                  <a:schemeClr val="tx1"/>
                </a:solidFill>
                <a:latin typeface="Franklin Gothic Book" panose="020B0503020102020204" pitchFamily="34" charset="0"/>
              </a:defRPr>
            </a:lvl5pPr>
            <a:lvl6pPr marL="2514600" indent="-228600" defTabSz="457200" eaLnBrk="0" fontAlgn="base" hangingPunct="0">
              <a:spcBef>
                <a:spcPct val="0"/>
              </a:spcBef>
              <a:spcAft>
                <a:spcPct val="0"/>
              </a:spcAft>
              <a:defRPr>
                <a:solidFill>
                  <a:schemeClr val="tx1"/>
                </a:solidFill>
                <a:latin typeface="Franklin Gothic Book" panose="020B0503020102020204" pitchFamily="34" charset="0"/>
              </a:defRPr>
            </a:lvl6pPr>
            <a:lvl7pPr marL="2971800" indent="-228600" defTabSz="457200" eaLnBrk="0" fontAlgn="base" hangingPunct="0">
              <a:spcBef>
                <a:spcPct val="0"/>
              </a:spcBef>
              <a:spcAft>
                <a:spcPct val="0"/>
              </a:spcAft>
              <a:defRPr>
                <a:solidFill>
                  <a:schemeClr val="tx1"/>
                </a:solidFill>
                <a:latin typeface="Franklin Gothic Book" panose="020B0503020102020204" pitchFamily="34" charset="0"/>
              </a:defRPr>
            </a:lvl7pPr>
            <a:lvl8pPr marL="3429000" indent="-228600" defTabSz="457200" eaLnBrk="0" fontAlgn="base" hangingPunct="0">
              <a:spcBef>
                <a:spcPct val="0"/>
              </a:spcBef>
              <a:spcAft>
                <a:spcPct val="0"/>
              </a:spcAft>
              <a:defRPr>
                <a:solidFill>
                  <a:schemeClr val="tx1"/>
                </a:solidFill>
                <a:latin typeface="Franklin Gothic Book" panose="020B0503020102020204" pitchFamily="34" charset="0"/>
              </a:defRPr>
            </a:lvl8pPr>
            <a:lvl9pPr marL="3886200" indent="-228600" defTabSz="457200" eaLnBrk="0" fontAlgn="base" hangingPunct="0">
              <a:spcBef>
                <a:spcPct val="0"/>
              </a:spcBef>
              <a:spcAft>
                <a:spcPct val="0"/>
              </a:spcAft>
              <a:defRPr>
                <a:solidFill>
                  <a:schemeClr val="tx1"/>
                </a:solidFill>
                <a:latin typeface="Franklin Gothic Book" panose="020B0503020102020204" pitchFamily="34" charset="0"/>
              </a:defRPr>
            </a:lvl9pPr>
          </a:lstStyle>
          <a:p>
            <a:pPr algn="ctr"/>
            <a:r>
              <a:rPr lang="en-US" altLang="en-US" dirty="0" err="1">
                <a:latin typeface="Dagny OT" panose="020B0504020201020104" pitchFamily="34" charset="77"/>
              </a:rPr>
              <a:t>Échantillon</a:t>
            </a:r>
            <a:endParaRPr lang="en-US" altLang="en-US" dirty="0">
              <a:latin typeface="Dagny OT" panose="020B0504020201020104" pitchFamily="34" charset="77"/>
            </a:endParaRPr>
          </a:p>
        </p:txBody>
      </p:sp>
      <p:sp>
        <p:nvSpPr>
          <p:cNvPr id="23558" name="TextBox 5">
            <a:extLst>
              <a:ext uri="{FF2B5EF4-FFF2-40B4-BE49-F238E27FC236}">
                <a16:creationId xmlns:a16="http://schemas.microsoft.com/office/drawing/2014/main" id="{FC0B7E85-0626-6649-AC55-05FA7AA11AFE}"/>
              </a:ext>
            </a:extLst>
          </p:cNvPr>
          <p:cNvSpPr txBox="1">
            <a:spLocks noChangeArrowheads="1"/>
          </p:cNvSpPr>
          <p:nvPr/>
        </p:nvSpPr>
        <p:spPr bwMode="auto">
          <a:xfrm>
            <a:off x="873125" y="5426075"/>
            <a:ext cx="1292225" cy="646113"/>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Franklin Gothic Book" panose="020B0503020102020204" pitchFamily="34" charset="0"/>
              </a:defRPr>
            </a:lvl1pPr>
            <a:lvl2pPr marL="742950" indent="-285750">
              <a:defRPr>
                <a:solidFill>
                  <a:schemeClr val="tx1"/>
                </a:solidFill>
                <a:latin typeface="Franklin Gothic Book" panose="020B0503020102020204" pitchFamily="34" charset="0"/>
              </a:defRPr>
            </a:lvl2pPr>
            <a:lvl3pPr marL="1143000" indent="-228600">
              <a:defRPr>
                <a:solidFill>
                  <a:schemeClr val="tx1"/>
                </a:solidFill>
                <a:latin typeface="Franklin Gothic Book" panose="020B0503020102020204" pitchFamily="34" charset="0"/>
              </a:defRPr>
            </a:lvl3pPr>
            <a:lvl4pPr marL="1600200" indent="-228600">
              <a:defRPr>
                <a:solidFill>
                  <a:schemeClr val="tx1"/>
                </a:solidFill>
                <a:latin typeface="Franklin Gothic Book" panose="020B0503020102020204" pitchFamily="34" charset="0"/>
              </a:defRPr>
            </a:lvl4pPr>
            <a:lvl5pPr marL="2057400" indent="-228600">
              <a:defRPr>
                <a:solidFill>
                  <a:schemeClr val="tx1"/>
                </a:solidFill>
                <a:latin typeface="Franklin Gothic Book" panose="020B0503020102020204" pitchFamily="34" charset="0"/>
              </a:defRPr>
            </a:lvl5pPr>
            <a:lvl6pPr marL="2514600" indent="-228600" defTabSz="457200" eaLnBrk="0" fontAlgn="base" hangingPunct="0">
              <a:spcBef>
                <a:spcPct val="0"/>
              </a:spcBef>
              <a:spcAft>
                <a:spcPct val="0"/>
              </a:spcAft>
              <a:defRPr>
                <a:solidFill>
                  <a:schemeClr val="tx1"/>
                </a:solidFill>
                <a:latin typeface="Franklin Gothic Book" panose="020B0503020102020204" pitchFamily="34" charset="0"/>
              </a:defRPr>
            </a:lvl6pPr>
            <a:lvl7pPr marL="2971800" indent="-228600" defTabSz="457200" eaLnBrk="0" fontAlgn="base" hangingPunct="0">
              <a:spcBef>
                <a:spcPct val="0"/>
              </a:spcBef>
              <a:spcAft>
                <a:spcPct val="0"/>
              </a:spcAft>
              <a:defRPr>
                <a:solidFill>
                  <a:schemeClr val="tx1"/>
                </a:solidFill>
                <a:latin typeface="Franklin Gothic Book" panose="020B0503020102020204" pitchFamily="34" charset="0"/>
              </a:defRPr>
            </a:lvl7pPr>
            <a:lvl8pPr marL="3429000" indent="-228600" defTabSz="457200" eaLnBrk="0" fontAlgn="base" hangingPunct="0">
              <a:spcBef>
                <a:spcPct val="0"/>
              </a:spcBef>
              <a:spcAft>
                <a:spcPct val="0"/>
              </a:spcAft>
              <a:defRPr>
                <a:solidFill>
                  <a:schemeClr val="tx1"/>
                </a:solidFill>
                <a:latin typeface="Franklin Gothic Book" panose="020B0503020102020204" pitchFamily="34" charset="0"/>
              </a:defRPr>
            </a:lvl8pPr>
            <a:lvl9pPr marL="3886200" indent="-228600" defTabSz="457200" eaLnBrk="0" fontAlgn="base" hangingPunct="0">
              <a:spcBef>
                <a:spcPct val="0"/>
              </a:spcBef>
              <a:spcAft>
                <a:spcPct val="0"/>
              </a:spcAft>
              <a:defRPr>
                <a:solidFill>
                  <a:schemeClr val="tx1"/>
                </a:solidFill>
                <a:latin typeface="Franklin Gothic Book" panose="020B0503020102020204" pitchFamily="34" charset="0"/>
              </a:defRPr>
            </a:lvl9pPr>
          </a:lstStyle>
          <a:p>
            <a:pPr algn="ctr" eaLnBrk="1" hangingPunct="1"/>
            <a:r>
              <a:rPr lang="en-US" altLang="en-US">
                <a:latin typeface="Dagny OT" panose="020B0504020201020104" pitchFamily="34" charset="77"/>
              </a:rPr>
              <a:t>Population à l’étude</a:t>
            </a:r>
          </a:p>
        </p:txBody>
      </p:sp>
      <p:sp>
        <p:nvSpPr>
          <p:cNvPr id="23559" name="TextBox 6">
            <a:extLst>
              <a:ext uri="{FF2B5EF4-FFF2-40B4-BE49-F238E27FC236}">
                <a16:creationId xmlns:a16="http://schemas.microsoft.com/office/drawing/2014/main" id="{5D267FBA-60B6-6B4D-AB3D-219B4EAE46A6}"/>
              </a:ext>
            </a:extLst>
          </p:cNvPr>
          <p:cNvSpPr txBox="1">
            <a:spLocks noChangeArrowheads="1"/>
          </p:cNvSpPr>
          <p:nvPr/>
        </p:nvSpPr>
        <p:spPr bwMode="auto">
          <a:xfrm>
            <a:off x="10348913" y="2341563"/>
            <a:ext cx="1370012" cy="646112"/>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Franklin Gothic Book" panose="020B0503020102020204" pitchFamily="34" charset="0"/>
              </a:defRPr>
            </a:lvl1pPr>
            <a:lvl2pPr marL="742950" indent="-285750">
              <a:defRPr>
                <a:solidFill>
                  <a:schemeClr val="tx1"/>
                </a:solidFill>
                <a:latin typeface="Franklin Gothic Book" panose="020B0503020102020204" pitchFamily="34" charset="0"/>
              </a:defRPr>
            </a:lvl2pPr>
            <a:lvl3pPr marL="1143000" indent="-228600">
              <a:defRPr>
                <a:solidFill>
                  <a:schemeClr val="tx1"/>
                </a:solidFill>
                <a:latin typeface="Franklin Gothic Book" panose="020B0503020102020204" pitchFamily="34" charset="0"/>
              </a:defRPr>
            </a:lvl3pPr>
            <a:lvl4pPr marL="1600200" indent="-228600">
              <a:defRPr>
                <a:solidFill>
                  <a:schemeClr val="tx1"/>
                </a:solidFill>
                <a:latin typeface="Franklin Gothic Book" panose="020B0503020102020204" pitchFamily="34" charset="0"/>
              </a:defRPr>
            </a:lvl4pPr>
            <a:lvl5pPr marL="2057400" indent="-228600">
              <a:defRPr>
                <a:solidFill>
                  <a:schemeClr val="tx1"/>
                </a:solidFill>
                <a:latin typeface="Franklin Gothic Book" panose="020B0503020102020204" pitchFamily="34" charset="0"/>
              </a:defRPr>
            </a:lvl5pPr>
            <a:lvl6pPr marL="2514600" indent="-228600" defTabSz="457200" eaLnBrk="0" fontAlgn="base" hangingPunct="0">
              <a:spcBef>
                <a:spcPct val="0"/>
              </a:spcBef>
              <a:spcAft>
                <a:spcPct val="0"/>
              </a:spcAft>
              <a:defRPr>
                <a:solidFill>
                  <a:schemeClr val="tx1"/>
                </a:solidFill>
                <a:latin typeface="Franklin Gothic Book" panose="020B0503020102020204" pitchFamily="34" charset="0"/>
              </a:defRPr>
            </a:lvl6pPr>
            <a:lvl7pPr marL="2971800" indent="-228600" defTabSz="457200" eaLnBrk="0" fontAlgn="base" hangingPunct="0">
              <a:spcBef>
                <a:spcPct val="0"/>
              </a:spcBef>
              <a:spcAft>
                <a:spcPct val="0"/>
              </a:spcAft>
              <a:defRPr>
                <a:solidFill>
                  <a:schemeClr val="tx1"/>
                </a:solidFill>
                <a:latin typeface="Franklin Gothic Book" panose="020B0503020102020204" pitchFamily="34" charset="0"/>
              </a:defRPr>
            </a:lvl7pPr>
            <a:lvl8pPr marL="3429000" indent="-228600" defTabSz="457200" eaLnBrk="0" fontAlgn="base" hangingPunct="0">
              <a:spcBef>
                <a:spcPct val="0"/>
              </a:spcBef>
              <a:spcAft>
                <a:spcPct val="0"/>
              </a:spcAft>
              <a:defRPr>
                <a:solidFill>
                  <a:schemeClr val="tx1"/>
                </a:solidFill>
                <a:latin typeface="Franklin Gothic Book" panose="020B0503020102020204" pitchFamily="34" charset="0"/>
              </a:defRPr>
            </a:lvl8pPr>
            <a:lvl9pPr marL="3886200" indent="-228600" defTabSz="457200" eaLnBrk="0" fontAlgn="base" hangingPunct="0">
              <a:spcBef>
                <a:spcPct val="0"/>
              </a:spcBef>
              <a:spcAft>
                <a:spcPct val="0"/>
              </a:spcAft>
              <a:defRPr>
                <a:solidFill>
                  <a:schemeClr val="tx1"/>
                </a:solidFill>
                <a:latin typeface="Franklin Gothic Book" panose="020B0503020102020204" pitchFamily="34" charset="0"/>
              </a:defRPr>
            </a:lvl9pPr>
          </a:lstStyle>
          <a:p>
            <a:pPr algn="ctr" eaLnBrk="1" hangingPunct="1"/>
            <a:r>
              <a:rPr lang="en-US" altLang="en-US">
                <a:latin typeface="Dagny OT" panose="020B0504020201020104" pitchFamily="34" charset="77"/>
              </a:rPr>
              <a:t>Population répondante</a:t>
            </a:r>
          </a:p>
        </p:txBody>
      </p:sp>
      <p:sp>
        <p:nvSpPr>
          <p:cNvPr id="23560" name="TextBox 7">
            <a:extLst>
              <a:ext uri="{FF2B5EF4-FFF2-40B4-BE49-F238E27FC236}">
                <a16:creationId xmlns:a16="http://schemas.microsoft.com/office/drawing/2014/main" id="{766E3886-8CA7-E54D-9E42-9C1EDF89ADF4}"/>
              </a:ext>
            </a:extLst>
          </p:cNvPr>
          <p:cNvSpPr txBox="1">
            <a:spLocks noChangeArrowheads="1"/>
          </p:cNvSpPr>
          <p:nvPr/>
        </p:nvSpPr>
        <p:spPr bwMode="auto">
          <a:xfrm>
            <a:off x="10348913" y="3810000"/>
            <a:ext cx="1370012" cy="923330"/>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Franklin Gothic Book" panose="020B0503020102020204" pitchFamily="34" charset="0"/>
              </a:defRPr>
            </a:lvl1pPr>
            <a:lvl2pPr marL="742950" indent="-285750">
              <a:defRPr>
                <a:solidFill>
                  <a:schemeClr val="tx1"/>
                </a:solidFill>
                <a:latin typeface="Franklin Gothic Book" panose="020B0503020102020204" pitchFamily="34" charset="0"/>
              </a:defRPr>
            </a:lvl2pPr>
            <a:lvl3pPr marL="1143000" indent="-228600">
              <a:defRPr>
                <a:solidFill>
                  <a:schemeClr val="tx1"/>
                </a:solidFill>
                <a:latin typeface="Franklin Gothic Book" panose="020B0503020102020204" pitchFamily="34" charset="0"/>
              </a:defRPr>
            </a:lvl3pPr>
            <a:lvl4pPr marL="1600200" indent="-228600">
              <a:defRPr>
                <a:solidFill>
                  <a:schemeClr val="tx1"/>
                </a:solidFill>
                <a:latin typeface="Franklin Gothic Book" panose="020B0503020102020204" pitchFamily="34" charset="0"/>
              </a:defRPr>
            </a:lvl4pPr>
            <a:lvl5pPr marL="2057400" indent="-228600">
              <a:defRPr>
                <a:solidFill>
                  <a:schemeClr val="tx1"/>
                </a:solidFill>
                <a:latin typeface="Franklin Gothic Book" panose="020B0503020102020204" pitchFamily="34" charset="0"/>
              </a:defRPr>
            </a:lvl5pPr>
            <a:lvl6pPr marL="2514600" indent="-228600" defTabSz="457200" eaLnBrk="0" fontAlgn="base" hangingPunct="0">
              <a:spcBef>
                <a:spcPct val="0"/>
              </a:spcBef>
              <a:spcAft>
                <a:spcPct val="0"/>
              </a:spcAft>
              <a:defRPr>
                <a:solidFill>
                  <a:schemeClr val="tx1"/>
                </a:solidFill>
                <a:latin typeface="Franklin Gothic Book" panose="020B0503020102020204" pitchFamily="34" charset="0"/>
              </a:defRPr>
            </a:lvl6pPr>
            <a:lvl7pPr marL="2971800" indent="-228600" defTabSz="457200" eaLnBrk="0" fontAlgn="base" hangingPunct="0">
              <a:spcBef>
                <a:spcPct val="0"/>
              </a:spcBef>
              <a:spcAft>
                <a:spcPct val="0"/>
              </a:spcAft>
              <a:defRPr>
                <a:solidFill>
                  <a:schemeClr val="tx1"/>
                </a:solidFill>
                <a:latin typeface="Franklin Gothic Book" panose="020B0503020102020204" pitchFamily="34" charset="0"/>
              </a:defRPr>
            </a:lvl7pPr>
            <a:lvl8pPr marL="3429000" indent="-228600" defTabSz="457200" eaLnBrk="0" fontAlgn="base" hangingPunct="0">
              <a:spcBef>
                <a:spcPct val="0"/>
              </a:spcBef>
              <a:spcAft>
                <a:spcPct val="0"/>
              </a:spcAft>
              <a:defRPr>
                <a:solidFill>
                  <a:schemeClr val="tx1"/>
                </a:solidFill>
                <a:latin typeface="Franklin Gothic Book" panose="020B0503020102020204" pitchFamily="34" charset="0"/>
              </a:defRPr>
            </a:lvl8pPr>
            <a:lvl9pPr marL="3886200" indent="-228600" defTabSz="457200" eaLnBrk="0" fontAlgn="base" hangingPunct="0">
              <a:spcBef>
                <a:spcPct val="0"/>
              </a:spcBef>
              <a:spcAft>
                <a:spcPct val="0"/>
              </a:spcAft>
              <a:defRPr>
                <a:solidFill>
                  <a:schemeClr val="tx1"/>
                </a:solidFill>
                <a:latin typeface="Franklin Gothic Book" panose="020B0503020102020204" pitchFamily="34" charset="0"/>
              </a:defRPr>
            </a:lvl9pPr>
          </a:lstStyle>
          <a:p>
            <a:pPr algn="ctr" eaLnBrk="1" hangingPunct="1"/>
            <a:r>
              <a:rPr lang="en-US" altLang="en-US" dirty="0" err="1">
                <a:latin typeface="Dagny OT" panose="020B0504020201020104" pitchFamily="34" charset="77"/>
              </a:rPr>
              <a:t>Échantillon</a:t>
            </a:r>
            <a:r>
              <a:rPr lang="en-US" altLang="en-US" dirty="0">
                <a:latin typeface="Dagny OT" panose="020B0504020201020104" pitchFamily="34" charset="77"/>
              </a:rPr>
              <a:t> recherché/</a:t>
            </a:r>
            <a:r>
              <a:rPr lang="en-US" altLang="en-US" dirty="0" err="1">
                <a:latin typeface="Dagny OT" panose="020B0504020201020104" pitchFamily="34" charset="77"/>
              </a:rPr>
              <a:t>visé</a:t>
            </a:r>
            <a:endParaRPr lang="en-US" altLang="en-US" dirty="0">
              <a:latin typeface="Dagny OT" panose="020B0504020201020104" pitchFamily="34" charset="77"/>
            </a:endParaRPr>
          </a:p>
        </p:txBody>
      </p:sp>
    </p:spTree>
  </p:cSld>
  <p:clrMapOvr>
    <a:masterClrMapping/>
  </p:clrMapOvr>
  <p:transition spd="med">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a:extLst>
              <a:ext uri="{FF2B5EF4-FFF2-40B4-BE49-F238E27FC236}">
                <a16:creationId xmlns:a16="http://schemas.microsoft.com/office/drawing/2014/main" id="{F3D349B5-FD42-8A43-88A7-3B2AAD6227CE}"/>
              </a:ext>
            </a:extLst>
          </p:cNvPr>
          <p:cNvSpPr>
            <a:spLocks noGrp="1"/>
          </p:cNvSpPr>
          <p:nvPr>
            <p:ph type="title"/>
          </p:nvPr>
        </p:nvSpPr>
        <p:spPr/>
        <p:txBody>
          <a:bodyPr/>
          <a:lstStyle/>
          <a:p>
            <a:pPr eaLnBrk="1" hangingPunct="1"/>
            <a:r>
              <a:rPr lang="en-US" altLang="en-US" b="1"/>
              <a:t>ÉTAPES DE L'ÉTUDE/DE L'ENQUÊTE</a:t>
            </a:r>
          </a:p>
        </p:txBody>
      </p:sp>
      <p:sp>
        <p:nvSpPr>
          <p:cNvPr id="3" name="Content Placeholder 2">
            <a:extLst>
              <a:ext uri="{FF2B5EF4-FFF2-40B4-BE49-F238E27FC236}">
                <a16:creationId xmlns:a16="http://schemas.microsoft.com/office/drawing/2014/main" id="{9C4419B8-E278-F148-BDB0-41F841ABDD7B}"/>
              </a:ext>
            </a:extLst>
          </p:cNvPr>
          <p:cNvSpPr>
            <a:spLocks noGrp="1"/>
          </p:cNvSpPr>
          <p:nvPr>
            <p:ph idx="1"/>
          </p:nvPr>
        </p:nvSpPr>
        <p:spPr/>
        <p:txBody>
          <a:bodyPr numCol="2" rtlCol="0">
            <a:normAutofit lnSpcReduction="10000"/>
          </a:bodyPr>
          <a:lstStyle/>
          <a:p>
            <a:pPr marL="0" indent="0" algn="just" eaLnBrk="1" fontAlgn="auto" hangingPunct="1">
              <a:lnSpc>
                <a:spcPct val="110000"/>
              </a:lnSpc>
              <a:buFont typeface="Franklin Gothic Book" panose="020B0503020102020204" pitchFamily="34" charset="0"/>
              <a:buNone/>
              <a:defRPr/>
            </a:pPr>
            <a:r>
              <a:rPr lang="fr-FR" dirty="0">
                <a:latin typeface="Dagny OT" panose="020B0504020201020104" pitchFamily="34" charset="77"/>
              </a:rPr>
              <a:t>Les enquêtes suivent les mêmes étapes générales :</a:t>
            </a:r>
          </a:p>
          <a:p>
            <a:pPr marL="781200" lvl="1" indent="-457200" algn="just" eaLnBrk="1" fontAlgn="auto" hangingPunct="1">
              <a:lnSpc>
                <a:spcPct val="110000"/>
              </a:lnSpc>
              <a:buFont typeface="+mj-lt"/>
              <a:buAutoNum type="arabicPeriod"/>
              <a:defRPr/>
            </a:pPr>
            <a:r>
              <a:rPr lang="fr-FR" i="0" dirty="0">
                <a:latin typeface="Dagny OT" panose="020B0504020201020104" pitchFamily="34" charset="77"/>
              </a:rPr>
              <a:t>énoncé de l'objectif</a:t>
            </a:r>
          </a:p>
          <a:p>
            <a:pPr marL="781200" lvl="1" indent="-457200" algn="just" eaLnBrk="1" fontAlgn="auto" hangingPunct="1">
              <a:lnSpc>
                <a:spcPct val="110000"/>
              </a:lnSpc>
              <a:buFont typeface="+mj-lt"/>
              <a:buAutoNum type="arabicPeriod"/>
              <a:defRPr/>
            </a:pPr>
            <a:r>
              <a:rPr lang="fr-FR" i="0" dirty="0">
                <a:latin typeface="Dagny OT" panose="020B0504020201020104" pitchFamily="34" charset="77"/>
              </a:rPr>
              <a:t>sélection de la cadre d'enquête</a:t>
            </a:r>
          </a:p>
          <a:p>
            <a:pPr marL="781200" lvl="1" indent="-457200" algn="just" eaLnBrk="1" fontAlgn="auto" hangingPunct="1">
              <a:lnSpc>
                <a:spcPct val="110000"/>
              </a:lnSpc>
              <a:buFont typeface="+mj-lt"/>
              <a:buAutoNum type="arabicPeriod"/>
              <a:defRPr/>
            </a:pPr>
            <a:r>
              <a:rPr lang="fr-FR" i="0" dirty="0">
                <a:latin typeface="Dagny OT" panose="020B0504020201020104" pitchFamily="34" charset="77"/>
              </a:rPr>
              <a:t>plan d'échantillonnage</a:t>
            </a:r>
          </a:p>
          <a:p>
            <a:pPr marL="781200" lvl="1" indent="-457200" algn="just" eaLnBrk="1" fontAlgn="auto" hangingPunct="1">
              <a:lnSpc>
                <a:spcPct val="110000"/>
              </a:lnSpc>
              <a:buFont typeface="+mj-lt"/>
              <a:buAutoNum type="arabicPeriod"/>
              <a:defRPr/>
            </a:pPr>
            <a:r>
              <a:rPr lang="fr-FR" i="0" dirty="0">
                <a:latin typeface="Dagny OT" panose="020B0504020201020104" pitchFamily="34" charset="77"/>
              </a:rPr>
              <a:t>conception du questionnaire</a:t>
            </a:r>
          </a:p>
          <a:p>
            <a:pPr marL="781200" lvl="1" indent="-457200" algn="just" eaLnBrk="1" fontAlgn="auto" hangingPunct="1">
              <a:lnSpc>
                <a:spcPct val="110000"/>
              </a:lnSpc>
              <a:buFont typeface="+mj-lt"/>
              <a:buAutoNum type="arabicPeriod"/>
              <a:defRPr/>
            </a:pPr>
            <a:r>
              <a:rPr lang="fr-FR" i="0" dirty="0">
                <a:latin typeface="Dagny OT" panose="020B0504020201020104" pitchFamily="34" charset="77"/>
              </a:rPr>
              <a:t>collecte des données</a:t>
            </a:r>
          </a:p>
          <a:p>
            <a:pPr marL="781200" lvl="1" indent="-457200" algn="just" eaLnBrk="1" fontAlgn="auto" hangingPunct="1">
              <a:lnSpc>
                <a:spcPct val="110000"/>
              </a:lnSpc>
              <a:buFont typeface="+mj-lt"/>
              <a:buAutoNum type="arabicPeriod"/>
              <a:defRPr/>
            </a:pPr>
            <a:r>
              <a:rPr lang="fr-FR" i="0" dirty="0">
                <a:latin typeface="Dagny OT" panose="020B0504020201020104" pitchFamily="34" charset="77"/>
              </a:rPr>
              <a:t>saisie et codage des données</a:t>
            </a:r>
          </a:p>
          <a:p>
            <a:pPr marL="781200" lvl="1" indent="-457200" eaLnBrk="1" fontAlgn="auto" hangingPunct="1">
              <a:lnSpc>
                <a:spcPct val="110000"/>
              </a:lnSpc>
              <a:buFont typeface="+mj-lt"/>
              <a:buAutoNum type="arabicPeriod"/>
              <a:defRPr/>
            </a:pPr>
            <a:r>
              <a:rPr lang="fr-FR" i="0" dirty="0">
                <a:latin typeface="Dagny OT" panose="020B0504020201020104" pitchFamily="34" charset="77"/>
              </a:rPr>
              <a:t>traitement des données et imputation</a:t>
            </a:r>
          </a:p>
          <a:p>
            <a:pPr marL="781200" lvl="1" indent="-457200" algn="just" eaLnBrk="1" fontAlgn="auto" hangingPunct="1">
              <a:lnSpc>
                <a:spcPct val="110000"/>
              </a:lnSpc>
              <a:buFont typeface="+mj-lt"/>
              <a:buAutoNum type="arabicPeriod"/>
              <a:defRPr/>
            </a:pPr>
            <a:r>
              <a:rPr lang="fr-FR" i="0" dirty="0">
                <a:latin typeface="Dagny OT" panose="020B0504020201020104" pitchFamily="34" charset="77"/>
              </a:rPr>
              <a:t>estimation</a:t>
            </a:r>
          </a:p>
          <a:p>
            <a:pPr marL="781200" lvl="1" indent="-457200" algn="just" eaLnBrk="1" fontAlgn="auto" hangingPunct="1">
              <a:lnSpc>
                <a:spcPct val="110000"/>
              </a:lnSpc>
              <a:buFont typeface="+mj-lt"/>
              <a:buAutoNum type="arabicPeriod"/>
              <a:defRPr/>
            </a:pPr>
            <a:r>
              <a:rPr lang="fr-FR" i="0" dirty="0">
                <a:latin typeface="Dagny OT" panose="020B0504020201020104" pitchFamily="34" charset="77"/>
              </a:rPr>
              <a:t>analyse des données</a:t>
            </a:r>
          </a:p>
          <a:p>
            <a:pPr marL="781200" lvl="1" indent="-457200" algn="just" eaLnBrk="1" fontAlgn="auto" hangingPunct="1">
              <a:lnSpc>
                <a:spcPct val="110000"/>
              </a:lnSpc>
              <a:buFont typeface="+mj-lt"/>
              <a:buAutoNum type="arabicPeriod"/>
              <a:defRPr/>
            </a:pPr>
            <a:r>
              <a:rPr lang="fr-FR" i="0" dirty="0">
                <a:latin typeface="Dagny OT" panose="020B0504020201020104" pitchFamily="34" charset="77"/>
              </a:rPr>
              <a:t>diffusion</a:t>
            </a:r>
          </a:p>
          <a:p>
            <a:pPr marL="781200" lvl="1" indent="-457200" algn="just" eaLnBrk="1" fontAlgn="auto" hangingPunct="1">
              <a:lnSpc>
                <a:spcPct val="110000"/>
              </a:lnSpc>
              <a:buFont typeface="+mj-lt"/>
              <a:buAutoNum type="arabicPeriod"/>
              <a:defRPr/>
            </a:pPr>
            <a:r>
              <a:rPr lang="fr-FR" i="0" dirty="0">
                <a:latin typeface="Dagny OT" panose="020B0504020201020104" pitchFamily="34" charset="77"/>
              </a:rPr>
              <a:t>documentation</a:t>
            </a:r>
          </a:p>
          <a:p>
            <a:pPr marL="78048" indent="0" algn="just" eaLnBrk="1" fontAlgn="auto" hangingPunct="1">
              <a:lnSpc>
                <a:spcPct val="110000"/>
              </a:lnSpc>
              <a:buNone/>
              <a:defRPr/>
            </a:pPr>
            <a:endParaRPr lang="en-CA" sz="500" dirty="0">
              <a:latin typeface="Dagny OT" panose="020B0504020201020104" pitchFamily="34" charset="77"/>
            </a:endParaRPr>
          </a:p>
          <a:p>
            <a:pPr marL="609860" lvl="1" indent="0" algn="just" eaLnBrk="1" fontAlgn="auto" hangingPunct="1">
              <a:lnSpc>
                <a:spcPct val="110000"/>
              </a:lnSpc>
              <a:buFont typeface="Franklin Gothic Book" panose="020B0503020102020204" pitchFamily="34" charset="0"/>
              <a:buNone/>
              <a:defRPr/>
            </a:pPr>
            <a:r>
              <a:rPr lang="fr-FR" i="0" dirty="0">
                <a:latin typeface="Dagny OT" panose="020B0504020201020104" pitchFamily="34" charset="77"/>
              </a:rPr>
              <a:t>Le processus n'est pas toujours linéaire, mais il y a un mouvement défini de </a:t>
            </a:r>
            <a:r>
              <a:rPr lang="fr-FR" b="1" i="0" dirty="0">
                <a:latin typeface="Dagny OT" panose="020B0504020201020104" pitchFamily="34" charset="77"/>
              </a:rPr>
              <a:t>l'objectif à la diffusion.</a:t>
            </a:r>
          </a:p>
          <a:p>
            <a:pPr marL="609860" lvl="1" indent="0" algn="just" eaLnBrk="1" fontAlgn="auto" hangingPunct="1">
              <a:lnSpc>
                <a:spcPct val="110000"/>
              </a:lnSpc>
              <a:buFont typeface="Franklin Gothic Book" panose="020B0503020102020204" pitchFamily="34" charset="0"/>
              <a:buNone/>
              <a:defRPr/>
            </a:pPr>
            <a:endParaRPr lang="en-CA" b="1" i="0" dirty="0">
              <a:latin typeface="Dagny OT" panose="020B0504020201020104" pitchFamily="34" charset="77"/>
            </a:endParaRPr>
          </a:p>
          <a:p>
            <a:pPr marL="609860" lvl="1" indent="0" algn="just" eaLnBrk="1" fontAlgn="auto" hangingPunct="1">
              <a:lnSpc>
                <a:spcPct val="110000"/>
              </a:lnSpc>
              <a:buFont typeface="Franklin Gothic Book" panose="020B0503020102020204" pitchFamily="34" charset="0"/>
              <a:buNone/>
              <a:defRPr/>
            </a:pPr>
            <a:endParaRPr lang="en-CA" b="1" i="0" dirty="0">
              <a:latin typeface="Dagny OT" panose="020B0504020201020104" pitchFamily="34" charset="77"/>
            </a:endParaRPr>
          </a:p>
        </p:txBody>
      </p:sp>
    </p:spTree>
  </p:cSld>
  <p:clrMapOvr>
    <a:masterClrMapping/>
  </p:clrMapOvr>
  <p:transition spd="med">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a:extLst>
              <a:ext uri="{FF2B5EF4-FFF2-40B4-BE49-F238E27FC236}">
                <a16:creationId xmlns:a16="http://schemas.microsoft.com/office/drawing/2014/main" id="{801E7706-B9BE-B94A-8EF1-8D21154CA265}"/>
              </a:ext>
            </a:extLst>
          </p:cNvPr>
          <p:cNvSpPr>
            <a:spLocks noGrp="1"/>
          </p:cNvSpPr>
          <p:nvPr>
            <p:ph type="title"/>
          </p:nvPr>
        </p:nvSpPr>
        <p:spPr/>
        <p:txBody>
          <a:bodyPr/>
          <a:lstStyle/>
          <a:p>
            <a:pPr eaLnBrk="1" hangingPunct="1"/>
            <a:r>
              <a:rPr lang="en-US" altLang="en-US" b="1"/>
              <a:t>CADRES D'ENQUÊTE</a:t>
            </a:r>
          </a:p>
        </p:txBody>
      </p:sp>
      <p:sp>
        <p:nvSpPr>
          <p:cNvPr id="3" name="Content Placeholder 2">
            <a:extLst>
              <a:ext uri="{FF2B5EF4-FFF2-40B4-BE49-F238E27FC236}">
                <a16:creationId xmlns:a16="http://schemas.microsoft.com/office/drawing/2014/main" id="{680AA281-5F1F-E646-A0F8-D45F7E593CC5}"/>
              </a:ext>
            </a:extLst>
          </p:cNvPr>
          <p:cNvSpPr>
            <a:spLocks noGrp="1"/>
          </p:cNvSpPr>
          <p:nvPr>
            <p:ph idx="1"/>
          </p:nvPr>
        </p:nvSpPr>
        <p:spPr>
          <a:xfrm>
            <a:off x="1371599" y="2286000"/>
            <a:ext cx="10304585" cy="3581400"/>
          </a:xfrm>
        </p:spPr>
        <p:txBody>
          <a:bodyPr rtlCol="0">
            <a:normAutofit lnSpcReduction="10000"/>
          </a:bodyPr>
          <a:lstStyle/>
          <a:p>
            <a:pPr marL="0" indent="0" algn="just" eaLnBrk="1" fontAlgn="auto" hangingPunct="1">
              <a:lnSpc>
                <a:spcPct val="110000"/>
              </a:lnSpc>
              <a:buFont typeface="Franklin Gothic Book" panose="020B0503020102020204" pitchFamily="34" charset="0"/>
              <a:buNone/>
              <a:defRPr/>
            </a:pPr>
            <a:r>
              <a:rPr lang="fr-FR" sz="2400" dirty="0">
                <a:latin typeface="Dagny OT" panose="020B0504020201020104" pitchFamily="34" charset="77"/>
              </a:rPr>
              <a:t>La </a:t>
            </a:r>
            <a:r>
              <a:rPr lang="fr-FR" sz="2400" b="1" dirty="0">
                <a:latin typeface="Dagny OT" panose="020B0504020201020104" pitchFamily="34" charset="77"/>
              </a:rPr>
              <a:t>base de sondage </a:t>
            </a:r>
            <a:r>
              <a:rPr lang="fr-FR" sz="2400" dirty="0">
                <a:latin typeface="Dagny OT" panose="020B0504020201020104" pitchFamily="34" charset="77"/>
              </a:rPr>
              <a:t>fournit les moyens </a:t>
            </a:r>
            <a:r>
              <a:rPr lang="fr-FR" sz="2400" b="1" dirty="0">
                <a:latin typeface="Dagny OT" panose="020B0504020201020104" pitchFamily="34" charset="77"/>
              </a:rPr>
              <a:t>d'identifier</a:t>
            </a:r>
            <a:r>
              <a:rPr lang="fr-FR" sz="2400" dirty="0">
                <a:latin typeface="Dagny OT" panose="020B0504020201020104" pitchFamily="34" charset="77"/>
              </a:rPr>
              <a:t> et de </a:t>
            </a:r>
            <a:r>
              <a:rPr lang="fr-FR" sz="2400" b="1" dirty="0">
                <a:latin typeface="Dagny OT" panose="020B0504020201020104" pitchFamily="34" charset="77"/>
              </a:rPr>
              <a:t>contacter</a:t>
            </a:r>
            <a:r>
              <a:rPr lang="fr-FR" sz="2400" dirty="0">
                <a:latin typeface="Dagny OT" panose="020B0504020201020104" pitchFamily="34" charset="77"/>
              </a:rPr>
              <a:t> les unités de la population étudiée. Elle est généralement coûteuse à créer et à maintenir. </a:t>
            </a:r>
            <a:endParaRPr lang="en-CA" sz="500" dirty="0">
              <a:latin typeface="Dagny OT" panose="020B0504020201020104" pitchFamily="34" charset="77"/>
            </a:endParaRPr>
          </a:p>
          <a:p>
            <a:pPr marL="0" indent="0" algn="just" eaLnBrk="1" fontAlgn="auto" hangingPunct="1">
              <a:lnSpc>
                <a:spcPct val="110000"/>
              </a:lnSpc>
              <a:buFont typeface="Franklin Gothic Book" panose="020B0503020102020204" pitchFamily="34" charset="0"/>
              <a:buNone/>
              <a:defRPr/>
            </a:pPr>
            <a:r>
              <a:rPr lang="fr-FR" sz="2400" dirty="0">
                <a:latin typeface="Dagny OT" panose="020B0504020201020104" pitchFamily="34" charset="77"/>
              </a:rPr>
              <a:t>Idéale, elle contient des données d'identification, de contact, de classification, de maintenance et de liaison. Elle doit minimiser le risque de </a:t>
            </a:r>
            <a:r>
              <a:rPr lang="fr-FR" sz="2400" b="1" dirty="0">
                <a:latin typeface="Dagny OT" panose="020B0504020201020104" pitchFamily="34" charset="77"/>
              </a:rPr>
              <a:t>sur/sous-dénombrement</a:t>
            </a:r>
            <a:r>
              <a:rPr lang="fr-FR" sz="2400" dirty="0">
                <a:latin typeface="Dagny OT" panose="020B0504020201020104" pitchFamily="34" charset="77"/>
              </a:rPr>
              <a:t>, le nombre de dédoublements et d’erreurs de classification .</a:t>
            </a:r>
            <a:endParaRPr lang="en-CA" sz="500" dirty="0">
              <a:latin typeface="Dagny OT" panose="020B0504020201020104" pitchFamily="34" charset="77"/>
            </a:endParaRPr>
          </a:p>
          <a:p>
            <a:pPr marL="0" indent="0" algn="just" eaLnBrk="1" fontAlgn="auto" hangingPunct="1">
              <a:lnSpc>
                <a:spcPct val="110000"/>
              </a:lnSpc>
              <a:buFont typeface="Franklin Gothic Book" panose="020B0503020102020204" pitchFamily="34" charset="0"/>
              <a:buNone/>
              <a:defRPr/>
            </a:pPr>
            <a:r>
              <a:rPr lang="fr-FR" sz="2400" dirty="0">
                <a:latin typeface="Dagny OT" panose="020B0504020201020104" pitchFamily="34" charset="77"/>
              </a:rPr>
              <a:t>Une approche d’échantillonnage statistique est contre-indiquée à moins que la base d’enquête choisie ne soit :</a:t>
            </a:r>
          </a:p>
          <a:p>
            <a:pPr lvl="1" indent="-384048" algn="just" eaLnBrk="1" fontAlgn="auto" hangingPunct="1">
              <a:lnSpc>
                <a:spcPct val="110000"/>
              </a:lnSpc>
              <a:buFont typeface="Wingdings" pitchFamily="2" charset="2"/>
              <a:buChar char="§"/>
              <a:defRPr/>
            </a:pPr>
            <a:r>
              <a:rPr lang="fr-FR" b="1" i="0" dirty="0">
                <a:latin typeface="Dagny OT" panose="020B0504020201020104" pitchFamily="34" charset="77"/>
              </a:rPr>
              <a:t>pertinente </a:t>
            </a:r>
            <a:r>
              <a:rPr lang="fr-FR" i="0" dirty="0">
                <a:latin typeface="Dagny OT" panose="020B0504020201020104" pitchFamily="34" charset="77"/>
              </a:rPr>
              <a:t>(autrement dit qu’elle corresponde et permette l’accessibilité à la population cible);</a:t>
            </a:r>
          </a:p>
          <a:p>
            <a:pPr lvl="1" indent="-384048" algn="just" eaLnBrk="1" fontAlgn="auto" hangingPunct="1">
              <a:lnSpc>
                <a:spcPct val="110000"/>
              </a:lnSpc>
              <a:buFont typeface="Wingdings" pitchFamily="2" charset="2"/>
              <a:buChar char="§"/>
              <a:defRPr/>
            </a:pPr>
            <a:r>
              <a:rPr lang="fr-FR" b="1" i="0" dirty="0">
                <a:latin typeface="Dagny OT" panose="020B0504020201020104" pitchFamily="34" charset="77"/>
              </a:rPr>
              <a:t>exacte </a:t>
            </a:r>
            <a:r>
              <a:rPr lang="fr-FR" i="0" dirty="0">
                <a:latin typeface="Dagny OT" panose="020B0504020201020104" pitchFamily="34" charset="77"/>
              </a:rPr>
              <a:t>(l’information qu’elle contient est valide); </a:t>
            </a:r>
          </a:p>
          <a:p>
            <a:pPr lvl="1" indent="-384048" algn="just" eaLnBrk="1" fontAlgn="auto" hangingPunct="1">
              <a:lnSpc>
                <a:spcPct val="110000"/>
              </a:lnSpc>
              <a:buFont typeface="Wingdings" pitchFamily="2" charset="2"/>
              <a:buChar char="§"/>
              <a:defRPr/>
            </a:pPr>
            <a:r>
              <a:rPr lang="fr-FR" b="1" i="0" dirty="0">
                <a:latin typeface="Dagny OT" panose="020B0504020201020104" pitchFamily="34" charset="77"/>
              </a:rPr>
              <a:t>opportune </a:t>
            </a:r>
            <a:r>
              <a:rPr lang="fr-FR" i="0" dirty="0">
                <a:latin typeface="Dagny OT" panose="020B0504020201020104" pitchFamily="34" charset="77"/>
              </a:rPr>
              <a:t>(elle est à jour) et </a:t>
            </a:r>
            <a:r>
              <a:rPr lang="fr-FR" b="1" i="0" dirty="0">
                <a:latin typeface="Dagny OT" panose="020B0504020201020104" pitchFamily="34" charset="77"/>
              </a:rPr>
              <a:t>offerte à un prix compétitif.</a:t>
            </a:r>
          </a:p>
          <a:p>
            <a:pPr marL="384048" indent="-384048" algn="just" eaLnBrk="1" fontAlgn="auto" hangingPunct="1">
              <a:lnSpc>
                <a:spcPct val="110000"/>
              </a:lnSpc>
              <a:defRPr/>
            </a:pPr>
            <a:endParaRPr lang="en-CA" sz="500" dirty="0">
              <a:latin typeface="Dagny OT" panose="020B0504020201020104" pitchFamily="34" charset="77"/>
            </a:endParaRPr>
          </a:p>
        </p:txBody>
      </p:sp>
    </p:spTree>
  </p:cSld>
  <p:clrMapOvr>
    <a:masterClrMapping/>
  </p:clrMapOvr>
  <p:transition spd="med">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2F142F-F4CB-43B3-9A67-C4E46FE2A336}"/>
              </a:ext>
            </a:extLst>
          </p:cNvPr>
          <p:cNvSpPr>
            <a:spLocks noGrp="1"/>
          </p:cNvSpPr>
          <p:nvPr>
            <p:ph type="title"/>
          </p:nvPr>
        </p:nvSpPr>
        <p:spPr/>
        <p:txBody>
          <a:bodyPr>
            <a:normAutofit/>
          </a:bodyPr>
          <a:lstStyle/>
          <a:p>
            <a:r>
              <a:rPr lang="en-CA" b="1" dirty="0"/>
              <a:t>ERREUR D’ENQUÊTE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FCCC0E3-186C-49BD-B68E-B8C70875F6EB}"/>
                  </a:ext>
                </a:extLst>
              </p:cNvPr>
              <p:cNvSpPr>
                <a:spLocks noGrp="1"/>
              </p:cNvSpPr>
              <p:nvPr>
                <p:ph idx="1"/>
              </p:nvPr>
            </p:nvSpPr>
            <p:spPr>
              <a:xfrm>
                <a:off x="1371599" y="2286000"/>
                <a:ext cx="10200291" cy="3581400"/>
              </a:xfrm>
            </p:spPr>
            <p:txBody>
              <a:bodyPr>
                <a:noAutofit/>
              </a:bodyPr>
              <a:lstStyle/>
              <a:p>
                <a:pPr marL="0" indent="0">
                  <a:lnSpc>
                    <a:spcPct val="100000"/>
                  </a:lnSpc>
                  <a:buNone/>
                </a:pPr>
                <a:r>
                  <a:rPr lang="en-CA" sz="2200" dirty="0">
                    <a:latin typeface="Dagny OT" panose="020B0504020201020104" pitchFamily="34" charset="77"/>
                    <a:ea typeface="Cambria Math" panose="02040503050406030204" pitchFamily="18" charset="0"/>
                    <a:cs typeface="Helvetica" pitchFamily="34" charset="0"/>
                  </a:rPr>
                  <a:t>Erreure </a:t>
                </a:r>
                <a:r>
                  <a:rPr lang="en-CA" sz="2200" dirty="0" err="1">
                    <a:latin typeface="Dagny OT" panose="020B0504020201020104" pitchFamily="34" charset="77"/>
                    <a:ea typeface="Cambria Math" panose="02040503050406030204" pitchFamily="18" charset="0"/>
                    <a:cs typeface="Helvetica" pitchFamily="34" charset="0"/>
                  </a:rPr>
                  <a:t>totale</a:t>
                </a:r>
                <a:r>
                  <a:rPr lang="en-CA" sz="2200" dirty="0">
                    <a:latin typeface="Dagny OT" panose="020B0504020201020104" pitchFamily="34" charset="77"/>
                    <a:ea typeface="Cambria Math" panose="02040503050406030204" pitchFamily="18" charset="0"/>
                    <a:cs typeface="Helvetica" pitchFamily="34" charset="0"/>
                  </a:rPr>
                  <a:t> = </a:t>
                </a:r>
                <a:br>
                  <a:rPr lang="en-CA" sz="2200" dirty="0">
                    <a:latin typeface="Dagny OT" panose="020B0504020201020104" pitchFamily="34" charset="77"/>
                    <a:ea typeface="Cambria Math" panose="02040503050406030204" pitchFamily="18" charset="0"/>
                    <a:cs typeface="Helvetica" pitchFamily="34" charset="0"/>
                  </a:rPr>
                </a:br>
                <a:r>
                  <a:rPr lang="en-CA" sz="2200" dirty="0">
                    <a:latin typeface="Dagny OT" panose="020B0504020201020104" pitchFamily="34" charset="77"/>
                    <a:ea typeface="Cambria Math" panose="02040503050406030204" pitchFamily="18" charset="0"/>
                    <a:cs typeface="Helvetica" pitchFamily="34" charset="0"/>
                  </a:rPr>
                  <a:t>	Err. </a:t>
                </a:r>
                <a:r>
                  <a:rPr lang="en-CA" sz="2200" dirty="0" err="1">
                    <a:latin typeface="Dagny OT" panose="020B0504020201020104" pitchFamily="34" charset="77"/>
                    <a:ea typeface="Cambria Math" panose="02040503050406030204" pitchFamily="18" charset="0"/>
                    <a:cs typeface="Helvetica" pitchFamily="34" charset="0"/>
                  </a:rPr>
                  <a:t>échantillonnage</a:t>
                </a:r>
                <a:r>
                  <a:rPr lang="en-CA" sz="2200" dirty="0">
                    <a:latin typeface="Dagny OT" panose="020B0504020201020104" pitchFamily="34" charset="77"/>
                    <a:ea typeface="Cambria Math" panose="02040503050406030204" pitchFamily="18" charset="0"/>
                    <a:cs typeface="Helvetica" pitchFamily="34" charset="0"/>
                  </a:rPr>
                  <a:t> + Err. </a:t>
                </a:r>
                <a:r>
                  <a:rPr lang="en-CA" sz="2200" dirty="0" err="1">
                    <a:latin typeface="Dagny OT" panose="020B0504020201020104" pitchFamily="34" charset="77"/>
                    <a:ea typeface="Cambria Math" panose="02040503050406030204" pitchFamily="18" charset="0"/>
                    <a:cs typeface="Helvetica" pitchFamily="34" charset="0"/>
                  </a:rPr>
                  <a:t>mesure</a:t>
                </a:r>
                <a:r>
                  <a:rPr lang="en-CA" sz="2200" dirty="0">
                    <a:latin typeface="Dagny OT" panose="020B0504020201020104" pitchFamily="34" charset="77"/>
                    <a:ea typeface="Cambria Math" panose="02040503050406030204" pitchFamily="18" charset="0"/>
                    <a:cs typeface="Helvetica" pitchFamily="34" charset="0"/>
                  </a:rPr>
                  <a:t>  + Err. non-</a:t>
                </a:r>
                <a:r>
                  <a:rPr lang="en-CA" sz="2200" dirty="0" err="1">
                    <a:latin typeface="Dagny OT" panose="020B0504020201020104" pitchFamily="34" charset="77"/>
                    <a:ea typeface="Cambria Math" panose="02040503050406030204" pitchFamily="18" charset="0"/>
                    <a:cs typeface="Helvetica" pitchFamily="34" charset="0"/>
                  </a:rPr>
                  <a:t>réponse</a:t>
                </a:r>
                <a:r>
                  <a:rPr lang="en-CA" sz="2200" dirty="0">
                    <a:latin typeface="Dagny OT" panose="020B0504020201020104" pitchFamily="34" charset="77"/>
                    <a:ea typeface="Cambria Math" panose="02040503050406030204" pitchFamily="18" charset="0"/>
                    <a:cs typeface="Helvetica" pitchFamily="34" charset="0"/>
                  </a:rPr>
                  <a:t> + Error couverture</a:t>
                </a:r>
                <a:endParaRPr lang="en-CA" sz="2200" dirty="0">
                  <a:latin typeface="Dagny OT" panose="020B0504020201020104" pitchFamily="34" charset="77"/>
                  <a:ea typeface="Cambria Math" panose="02040503050406030204" pitchFamily="18" charset="0"/>
                </a:endParaRPr>
              </a:p>
              <a:p>
                <a:pPr algn="just">
                  <a:lnSpc>
                    <a:spcPct val="100000"/>
                  </a:lnSpc>
                </a:pPr>
                <a:endParaRPr lang="en-CA" dirty="0">
                  <a:latin typeface="Dagny OT" panose="020B0504020201020104" pitchFamily="34" charset="77"/>
                </a:endParaRPr>
              </a:p>
              <a:p>
                <a:pPr marL="0" indent="0" algn="just">
                  <a:lnSpc>
                    <a:spcPct val="100000"/>
                  </a:lnSpc>
                  <a:buNone/>
                </a:pPr>
                <a:endParaRPr lang="en-CA" dirty="0">
                  <a:latin typeface="Dagny OT" panose="020B0504020201020104" pitchFamily="34" charset="77"/>
                </a:endParaRPr>
              </a:p>
              <a:p>
                <a:pPr marL="0" indent="0" algn="just">
                  <a:lnSpc>
                    <a:spcPct val="100000"/>
                  </a:lnSpc>
                  <a:buNone/>
                </a:pPr>
                <a:r>
                  <a:rPr lang="en-CA" sz="2400" dirty="0" err="1">
                    <a:latin typeface="Dagny OT" panose="020B0504020201020104" pitchFamily="34" charset="77"/>
                  </a:rPr>
                  <a:t>L’échantillonnage</a:t>
                </a:r>
                <a:r>
                  <a:rPr lang="en-CA" sz="2400" dirty="0">
                    <a:latin typeface="Dagny OT" panose="020B0504020201020104" pitchFamily="34" charset="77"/>
                  </a:rPr>
                  <a:t> </a:t>
                </a:r>
                <a:r>
                  <a:rPr lang="en-CA" sz="2400" dirty="0" err="1">
                    <a:latin typeface="Dagny OT" panose="020B0504020201020104" pitchFamily="34" charset="77"/>
                  </a:rPr>
                  <a:t>statistique</a:t>
                </a:r>
                <a:r>
                  <a:rPr lang="en-CA" sz="2400" dirty="0">
                    <a:latin typeface="Dagny OT" panose="020B0504020201020104" pitchFamily="34" charset="77"/>
                  </a:rPr>
                  <a:t> </a:t>
                </a:r>
                <a:r>
                  <a:rPr lang="en-CA" sz="2400" dirty="0" err="1">
                    <a:latin typeface="Dagny OT" panose="020B0504020201020104" pitchFamily="34" charset="77"/>
                  </a:rPr>
                  <a:t>permet</a:t>
                </a:r>
                <a:r>
                  <a:rPr lang="en-CA" sz="2400" dirty="0">
                    <a:latin typeface="Dagny OT" panose="020B0504020201020104" pitchFamily="34" charset="77"/>
                  </a:rPr>
                  <a:t> de </a:t>
                </a:r>
                <a:r>
                  <a:rPr lang="en-CA" sz="2400" dirty="0" err="1">
                    <a:latin typeface="Dagny OT" panose="020B0504020201020104" pitchFamily="34" charset="77"/>
                  </a:rPr>
                  <a:t>fournir</a:t>
                </a:r>
                <a:r>
                  <a:rPr lang="en-CA" sz="2400" dirty="0">
                    <a:latin typeface="Dagny OT" panose="020B0504020201020104" pitchFamily="34" charset="77"/>
                  </a:rPr>
                  <a:t> des estimations, </a:t>
                </a:r>
                <a:r>
                  <a:rPr lang="en-CA" sz="2400" dirty="0" err="1">
                    <a:latin typeface="Dagny OT" panose="020B0504020201020104" pitchFamily="34" charset="77"/>
                  </a:rPr>
                  <a:t>mais</a:t>
                </a:r>
                <a:r>
                  <a:rPr lang="en-CA" sz="2400" dirty="0">
                    <a:latin typeface="Dagny OT" panose="020B0504020201020104" pitchFamily="34" charset="77"/>
                  </a:rPr>
                  <a:t> surtout  de </a:t>
                </a:r>
                <a:r>
                  <a:rPr lang="en-CA" sz="2400" dirty="0" err="1">
                    <a:latin typeface="Dagny OT" panose="020B0504020201020104" pitchFamily="34" charset="77"/>
                  </a:rPr>
                  <a:t>contrôler</a:t>
                </a:r>
                <a:r>
                  <a:rPr lang="en-CA" sz="2400" dirty="0">
                    <a:latin typeface="Dagny OT" panose="020B0504020201020104" pitchFamily="34" charset="77"/>
                  </a:rPr>
                  <a:t>, dans </a:t>
                </a:r>
                <a:r>
                  <a:rPr lang="en-CA" sz="2400" dirty="0" err="1">
                    <a:latin typeface="Dagny OT" panose="020B0504020201020104" pitchFamily="34" charset="77"/>
                  </a:rPr>
                  <a:t>une</a:t>
                </a:r>
                <a:r>
                  <a:rPr lang="en-CA" sz="2400" dirty="0">
                    <a:latin typeface="Dagny OT" panose="020B0504020201020104" pitchFamily="34" charset="77"/>
                  </a:rPr>
                  <a:t> </a:t>
                </a:r>
                <a:r>
                  <a:rPr lang="en-CA" sz="2400" dirty="0" err="1">
                    <a:latin typeface="Dagny OT" panose="020B0504020201020104" pitchFamily="34" charset="77"/>
                  </a:rPr>
                  <a:t>certaine</a:t>
                </a:r>
                <a:r>
                  <a:rPr lang="en-CA" sz="2400" dirty="0">
                    <a:latin typeface="Dagny OT" panose="020B0504020201020104" pitchFamily="34" charset="77"/>
                  </a:rPr>
                  <a:t> </a:t>
                </a:r>
                <a:r>
                  <a:rPr lang="en-CA" sz="2400" dirty="0" err="1">
                    <a:latin typeface="Dagny OT" panose="020B0504020201020104" pitchFamily="34" charset="77"/>
                  </a:rPr>
                  <a:t>mesure</a:t>
                </a:r>
                <a:r>
                  <a:rPr lang="en-CA" sz="2400" dirty="0">
                    <a:latin typeface="Dagny OT" panose="020B0504020201020104" pitchFamily="34" charset="77"/>
                  </a:rPr>
                  <a:t>, </a:t>
                </a:r>
                <a:r>
                  <a:rPr lang="en-CA" sz="2400" dirty="0" err="1">
                    <a:latin typeface="Dagny OT" panose="020B0504020201020104" pitchFamily="34" charset="77"/>
                  </a:rPr>
                  <a:t>l’</a:t>
                </a:r>
                <a:r>
                  <a:rPr lang="en-CA" sz="2400" b="1" dirty="0" err="1">
                    <a:latin typeface="Dagny OT" panose="020B0504020201020104" pitchFamily="34" charset="77"/>
                  </a:rPr>
                  <a:t>erreur</a:t>
                </a:r>
                <a:r>
                  <a:rPr lang="en-CA" sz="2400" b="1" dirty="0">
                    <a:latin typeface="Dagny OT" panose="020B0504020201020104" pitchFamily="34" charset="77"/>
                  </a:rPr>
                  <a:t> </a:t>
                </a:r>
                <a:r>
                  <a:rPr lang="en-CA" sz="2400" b="1" dirty="0" err="1">
                    <a:latin typeface="Dagny OT" panose="020B0504020201020104" pitchFamily="34" charset="77"/>
                  </a:rPr>
                  <a:t>totale</a:t>
                </a:r>
                <a:r>
                  <a:rPr lang="en-CA" sz="2400" b="1" dirty="0">
                    <a:latin typeface="Dagny OT" panose="020B0504020201020104" pitchFamily="34" charset="77"/>
                  </a:rPr>
                  <a:t> </a:t>
                </a:r>
                <a:r>
                  <a:rPr lang="en-CA" sz="2400" dirty="0">
                    <a:latin typeface="Dagny OT" panose="020B0504020201020104" pitchFamily="34" charset="77"/>
                  </a:rPr>
                  <a:t>(</a:t>
                </a:r>
                <a14:m>
                  <m:oMath xmlns:m="http://schemas.openxmlformats.org/officeDocument/2006/math">
                    <m:r>
                      <m:rPr>
                        <m:sty m:val="p"/>
                      </m:rPr>
                      <a:rPr lang="en-CA" sz="2400">
                        <a:latin typeface="Cambria Math" panose="02040503050406030204" pitchFamily="18" charset="0"/>
                      </a:rPr>
                      <m:t>ET</m:t>
                    </m:r>
                  </m:oMath>
                </a14:m>
                <a:r>
                  <a:rPr lang="en-CA" sz="2400" dirty="0">
                    <a:latin typeface="Dagny OT" panose="020B0504020201020104" pitchFamily="34" charset="77"/>
                  </a:rPr>
                  <a:t>)</a:t>
                </a:r>
                <a:r>
                  <a:rPr lang="en-CA" sz="2400" b="1" dirty="0">
                    <a:latin typeface="Dagny OT" panose="020B0504020201020104" pitchFamily="34" charset="77"/>
                  </a:rPr>
                  <a:t> </a:t>
                </a:r>
                <a:r>
                  <a:rPr lang="en-CA" sz="2400" dirty="0">
                    <a:latin typeface="Dagny OT" panose="020B0504020201020104" pitchFamily="34" charset="77"/>
                  </a:rPr>
                  <a:t>des estimations. </a:t>
                </a:r>
              </a:p>
              <a:p>
                <a:pPr algn="just">
                  <a:lnSpc>
                    <a:spcPct val="100000"/>
                  </a:lnSpc>
                </a:pPr>
                <a:endParaRPr lang="en-CA" sz="500" b="1" i="1" dirty="0">
                  <a:latin typeface="Dagny OT" panose="020B0504020201020104" pitchFamily="34" charset="77"/>
                </a:endParaRPr>
              </a:p>
              <a:p>
                <a:pPr marL="0" indent="0" algn="just">
                  <a:lnSpc>
                    <a:spcPct val="100000"/>
                  </a:lnSpc>
                  <a:buNone/>
                </a:pPr>
                <a:r>
                  <a:rPr lang="en-CA" sz="2400" dirty="0" err="1">
                    <a:latin typeface="Dagny OT" panose="020B0504020201020104" pitchFamily="34" charset="77"/>
                  </a:rPr>
                  <a:t>Idéalement</a:t>
                </a:r>
                <a:r>
                  <a:rPr lang="en-CA" sz="2400" dirty="0">
                    <a:latin typeface="Dagny OT" panose="020B0504020201020104" pitchFamily="34" charset="77"/>
                  </a:rPr>
                  <a:t>, </a:t>
                </a:r>
                <a14:m>
                  <m:oMath xmlns:m="http://schemas.openxmlformats.org/officeDocument/2006/math">
                    <m:r>
                      <m:rPr>
                        <m:sty m:val="p"/>
                      </m:rPr>
                      <a:rPr lang="en-CA" sz="2400">
                        <a:latin typeface="Cambria Math" panose="02040503050406030204" pitchFamily="18" charset="0"/>
                      </a:rPr>
                      <m:t>E</m:t>
                    </m:r>
                    <m:r>
                      <m:rPr>
                        <m:sty m:val="p"/>
                      </m:rPr>
                      <a:rPr lang="en-CA" sz="2400" b="0" i="0" smtClean="0">
                        <a:latin typeface="Cambria Math" panose="02040503050406030204" pitchFamily="18" charset="0"/>
                      </a:rPr>
                      <m:t>T</m:t>
                    </m:r>
                    <m:r>
                      <a:rPr lang="en-CA" sz="2400" i="1" smtClean="0">
                        <a:latin typeface="Cambria Math" panose="02040503050406030204" pitchFamily="18" charset="0"/>
                      </a:rPr>
                      <m:t>=0</m:t>
                    </m:r>
                  </m:oMath>
                </a14:m>
                <a:r>
                  <a:rPr lang="en-CA" sz="2400" dirty="0">
                    <a:latin typeface="Dagny OT" panose="020B0504020201020104" pitchFamily="34" charset="77"/>
                  </a:rPr>
                  <a:t>. Dans la pratique, les deux </a:t>
                </a:r>
                <a:r>
                  <a:rPr lang="en-CA" sz="2400" dirty="0" err="1">
                    <a:latin typeface="Dagny OT" panose="020B0504020201020104" pitchFamily="34" charset="77"/>
                  </a:rPr>
                  <a:t>principaux</a:t>
                </a:r>
                <a:r>
                  <a:rPr lang="en-CA" sz="2400" dirty="0">
                    <a:latin typeface="Dagny OT" panose="020B0504020201020104" pitchFamily="34" charset="77"/>
                  </a:rPr>
                  <a:t> </a:t>
                </a:r>
                <a:r>
                  <a:rPr lang="en-CA" sz="2400" dirty="0" err="1">
                    <a:latin typeface="Dagny OT" panose="020B0504020201020104" pitchFamily="34" charset="77"/>
                  </a:rPr>
                  <a:t>éléments</a:t>
                </a:r>
                <a:r>
                  <a:rPr lang="en-CA" sz="2400" dirty="0">
                    <a:latin typeface="Dagny OT" panose="020B0504020201020104" pitchFamily="34" charset="77"/>
                  </a:rPr>
                  <a:t> qui </a:t>
                </a:r>
                <a:r>
                  <a:rPr lang="en-CA" sz="2400" dirty="0" err="1">
                    <a:latin typeface="Dagny OT" panose="020B0504020201020104" pitchFamily="34" charset="77"/>
                  </a:rPr>
                  <a:t>contribuent</a:t>
                </a:r>
                <a:r>
                  <a:rPr lang="en-CA" sz="2400" dirty="0">
                    <a:latin typeface="Dagny OT" panose="020B0504020201020104" pitchFamily="34" charset="77"/>
                  </a:rPr>
                  <a:t> </a:t>
                </a:r>
                <a:r>
                  <a:rPr lang="en-CA" sz="2400" dirty="0" err="1">
                    <a:latin typeface="Dagny OT" panose="020B0504020201020104" pitchFamily="34" charset="77"/>
                  </a:rPr>
                  <a:t>à</a:t>
                </a:r>
                <a:r>
                  <a:rPr lang="en-CA" sz="2400" dirty="0">
                    <a:latin typeface="Dagny OT" panose="020B0504020201020104" pitchFamily="34" charset="77"/>
                  </a:rPr>
                  <a:t> l’</a:t>
                </a:r>
                <a14:m>
                  <m:oMath xmlns:m="http://schemas.openxmlformats.org/officeDocument/2006/math">
                    <m:r>
                      <m:rPr>
                        <m:sty m:val="p"/>
                      </m:rPr>
                      <a:rPr lang="en-CA" sz="2400">
                        <a:latin typeface="Cambria Math" panose="02040503050406030204" pitchFamily="18" charset="0"/>
                      </a:rPr>
                      <m:t>ET</m:t>
                    </m:r>
                    <m:r>
                      <a:rPr lang="en-CA" sz="2400" i="1">
                        <a:latin typeface="Cambria Math" panose="02040503050406030204" pitchFamily="18" charset="0"/>
                      </a:rPr>
                      <m:t> </m:t>
                    </m:r>
                  </m:oMath>
                </a14:m>
                <a:r>
                  <a:rPr lang="en-CA" sz="2400" dirty="0">
                    <a:latin typeface="Dagny OT" panose="020B0504020201020104" pitchFamily="34" charset="77"/>
                  </a:rPr>
                  <a:t>sont: </a:t>
                </a:r>
                <a:r>
                  <a:rPr lang="en-CA" sz="2400" dirty="0" err="1">
                    <a:latin typeface="Dagny OT" panose="020B0504020201020104" pitchFamily="34" charset="77"/>
                  </a:rPr>
                  <a:t>l’</a:t>
                </a:r>
                <a:r>
                  <a:rPr lang="en-CA" sz="2400" b="1" dirty="0" err="1">
                    <a:latin typeface="Dagny OT" panose="020B0504020201020104" pitchFamily="34" charset="77"/>
                  </a:rPr>
                  <a:t>erreur</a:t>
                </a:r>
                <a:r>
                  <a:rPr lang="en-CA" sz="2400" b="1" dirty="0">
                    <a:latin typeface="Dagny OT" panose="020B0504020201020104" pitchFamily="34" charset="77"/>
                  </a:rPr>
                  <a:t> </a:t>
                </a:r>
                <a:r>
                  <a:rPr lang="en-CA" sz="2400" b="1" dirty="0" err="1">
                    <a:latin typeface="Dagny OT" panose="020B0504020201020104" pitchFamily="34" charset="77"/>
                  </a:rPr>
                  <a:t>d’échantillonnage</a:t>
                </a:r>
                <a:r>
                  <a:rPr lang="en-CA" sz="2400" b="1" dirty="0">
                    <a:latin typeface="Dagny OT" panose="020B0504020201020104" pitchFamily="34" charset="77"/>
                  </a:rPr>
                  <a:t> </a:t>
                </a:r>
                <a:r>
                  <a:rPr lang="en-CA" sz="2400" dirty="0">
                    <a:latin typeface="Dagny OT" panose="020B0504020201020104" pitchFamily="34" charset="77"/>
                  </a:rPr>
                  <a:t>(</a:t>
                </a:r>
                <a:r>
                  <a:rPr lang="en-CA" sz="2400" dirty="0" err="1">
                    <a:latin typeface="Dagny OT" panose="020B0504020201020104" pitchFamily="34" charset="77"/>
                  </a:rPr>
                  <a:t>attribuable</a:t>
                </a:r>
                <a:r>
                  <a:rPr lang="en-CA" sz="2400" dirty="0">
                    <a:latin typeface="Dagny OT" panose="020B0504020201020104" pitchFamily="34" charset="77"/>
                  </a:rPr>
                  <a:t> au </a:t>
                </a:r>
                <a:r>
                  <a:rPr lang="en-CA" sz="2400" dirty="0" err="1">
                    <a:latin typeface="Dagny OT" panose="020B0504020201020104" pitchFamily="34" charset="77"/>
                  </a:rPr>
                  <a:t>choix</a:t>
                </a:r>
                <a:r>
                  <a:rPr lang="en-CA" sz="2400" dirty="0">
                    <a:latin typeface="Dagny OT" panose="020B0504020201020104" pitchFamily="34" charset="77"/>
                  </a:rPr>
                  <a:t> du plan </a:t>
                </a:r>
                <a:r>
                  <a:rPr lang="en-CA" sz="2400" dirty="0" err="1">
                    <a:latin typeface="Dagny OT" panose="020B0504020201020104" pitchFamily="34" charset="77"/>
                  </a:rPr>
                  <a:t>d’échantillonnage</a:t>
                </a:r>
                <a:r>
                  <a:rPr lang="en-CA" sz="2400" dirty="0">
                    <a:latin typeface="Dagny OT" panose="020B0504020201020104" pitchFamily="34" charset="77"/>
                  </a:rPr>
                  <a:t>), et les </a:t>
                </a:r>
                <a:r>
                  <a:rPr lang="en-CA" sz="2400" b="1" dirty="0" err="1">
                    <a:latin typeface="Dagny OT" panose="020B0504020201020104" pitchFamily="34" charset="77"/>
                  </a:rPr>
                  <a:t>erreurs</a:t>
                </a:r>
                <a:r>
                  <a:rPr lang="en-CA" sz="2400" b="1" dirty="0">
                    <a:latin typeface="Dagny OT" panose="020B0504020201020104" pitchFamily="34" charset="77"/>
                  </a:rPr>
                  <a:t> non </a:t>
                </a:r>
                <a:r>
                  <a:rPr lang="en-CA" sz="2400" b="1" dirty="0" err="1">
                    <a:latin typeface="Dagny OT" panose="020B0504020201020104" pitchFamily="34" charset="77"/>
                  </a:rPr>
                  <a:t>attribuables</a:t>
                </a:r>
                <a:r>
                  <a:rPr lang="en-CA" sz="2400" b="1" dirty="0">
                    <a:latin typeface="Dagny OT" panose="020B0504020201020104" pitchFamily="34" charset="77"/>
                  </a:rPr>
                  <a:t> </a:t>
                </a:r>
                <a:r>
                  <a:rPr lang="en-CA" sz="2400" b="1" dirty="0" err="1">
                    <a:latin typeface="Dagny OT" panose="020B0504020201020104" pitchFamily="34" charset="77"/>
                  </a:rPr>
                  <a:t>à</a:t>
                </a:r>
                <a:r>
                  <a:rPr lang="en-CA" sz="2400" b="1" dirty="0">
                    <a:latin typeface="Dagny OT" panose="020B0504020201020104" pitchFamily="34" charset="77"/>
                  </a:rPr>
                  <a:t> </a:t>
                </a:r>
                <a:r>
                  <a:rPr lang="en-CA" sz="2400" b="1" dirty="0" err="1">
                    <a:latin typeface="Dagny OT" panose="020B0504020201020104" pitchFamily="34" charset="77"/>
                  </a:rPr>
                  <a:t>l’échantillonnage</a:t>
                </a:r>
                <a:r>
                  <a:rPr lang="en-CA" sz="2400" b="1" dirty="0">
                    <a:latin typeface="Dagny OT" panose="020B0504020201020104" pitchFamily="34" charset="77"/>
                  </a:rPr>
                  <a:t> </a:t>
                </a:r>
                <a:r>
                  <a:rPr lang="en-CA" sz="2400" dirty="0">
                    <a:latin typeface="Dagny OT" panose="020B0504020201020104" pitchFamily="34" charset="77"/>
                  </a:rPr>
                  <a:t>(tout le </a:t>
                </a:r>
                <a:r>
                  <a:rPr lang="en-CA" sz="2400" dirty="0" err="1">
                    <a:latin typeface="Dagny OT" panose="020B0504020201020104" pitchFamily="34" charset="77"/>
                  </a:rPr>
                  <a:t>reste</a:t>
                </a:r>
                <a:r>
                  <a:rPr lang="en-CA" sz="2400" dirty="0">
                    <a:latin typeface="Dagny OT" panose="020B0504020201020104" pitchFamily="34" charset="77"/>
                  </a:rPr>
                  <a:t>).</a:t>
                </a:r>
              </a:p>
            </p:txBody>
          </p:sp>
        </mc:Choice>
        <mc:Fallback xmlns="">
          <p:sp>
            <p:nvSpPr>
              <p:cNvPr id="3" name="Content Placeholder 2">
                <a:extLst>
                  <a:ext uri="{FF2B5EF4-FFF2-40B4-BE49-F238E27FC236}">
                    <a16:creationId xmlns:a16="http://schemas.microsoft.com/office/drawing/2014/main" id="{BFCCC0E3-186C-49BD-B68E-B8C70875F6EB}"/>
                  </a:ext>
                </a:extLst>
              </p:cNvPr>
              <p:cNvSpPr>
                <a:spLocks noGrp="1" noRot="1" noChangeAspect="1" noMove="1" noResize="1" noEditPoints="1" noAdjustHandles="1" noChangeArrowheads="1" noChangeShapeType="1" noTextEdit="1"/>
              </p:cNvSpPr>
              <p:nvPr>
                <p:ph idx="1"/>
              </p:nvPr>
            </p:nvSpPr>
            <p:spPr>
              <a:xfrm>
                <a:off x="1371599" y="2286000"/>
                <a:ext cx="10200291" cy="3581400"/>
              </a:xfrm>
              <a:blipFill>
                <a:blip r:embed="rId2"/>
                <a:stretch>
                  <a:fillRect l="-995" t="-1413" r="-871" b="-26855"/>
                </a:stretch>
              </a:blipFill>
            </p:spPr>
            <p:txBody>
              <a:bodyPr/>
              <a:lstStyle/>
              <a:p>
                <a:r>
                  <a:rPr lang="en-US">
                    <a:noFill/>
                  </a:rPr>
                  <a:t> </a:t>
                </a:r>
              </a:p>
            </p:txBody>
          </p:sp>
        </mc:Fallback>
      </mc:AlternateContent>
      <p:grpSp>
        <p:nvGrpSpPr>
          <p:cNvPr id="4" name="Group 16">
            <a:extLst>
              <a:ext uri="{FF2B5EF4-FFF2-40B4-BE49-F238E27FC236}">
                <a16:creationId xmlns:a16="http://schemas.microsoft.com/office/drawing/2014/main" id="{19F54534-797C-3B46-B7C7-9F7DD1454DE6}"/>
              </a:ext>
            </a:extLst>
          </p:cNvPr>
          <p:cNvGrpSpPr>
            <a:grpSpLocks/>
          </p:cNvGrpSpPr>
          <p:nvPr/>
        </p:nvGrpSpPr>
        <p:grpSpPr bwMode="auto">
          <a:xfrm>
            <a:off x="2310063" y="2961770"/>
            <a:ext cx="2476953" cy="781135"/>
            <a:chOff x="3635895" y="2958852"/>
            <a:chExt cx="1116590" cy="780991"/>
          </a:xfrm>
        </p:grpSpPr>
        <p:sp>
          <p:nvSpPr>
            <p:cNvPr id="5" name="Left Brace 4">
              <a:extLst>
                <a:ext uri="{FF2B5EF4-FFF2-40B4-BE49-F238E27FC236}">
                  <a16:creationId xmlns:a16="http://schemas.microsoft.com/office/drawing/2014/main" id="{55F7A1C6-CF74-4445-A445-E90629BAB1CB}"/>
                </a:ext>
              </a:extLst>
            </p:cNvPr>
            <p:cNvSpPr/>
            <p:nvPr/>
          </p:nvSpPr>
          <p:spPr>
            <a:xfrm rot="16200000" flipV="1">
              <a:off x="4092848" y="2501899"/>
              <a:ext cx="146023" cy="1059929"/>
            </a:xfrm>
            <a:prstGeom prst="leftBrace">
              <a:avLst/>
            </a:prstGeom>
            <a:ln>
              <a:solidFill>
                <a:srgbClr val="FF0000"/>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CA">
                <a:solidFill>
                  <a:srgbClr val="C00000"/>
                </a:solidFill>
                <a:latin typeface="Dagny OT" panose="020B0504020201020104" pitchFamily="34" charset="77"/>
              </a:endParaRPr>
            </a:p>
          </p:txBody>
        </p:sp>
        <p:sp>
          <p:nvSpPr>
            <p:cNvPr id="6" name="TextBox 16">
              <a:extLst>
                <a:ext uri="{FF2B5EF4-FFF2-40B4-BE49-F238E27FC236}">
                  <a16:creationId xmlns:a16="http://schemas.microsoft.com/office/drawing/2014/main" id="{B6CBF260-EB62-8B40-9334-30509EFD5F89}"/>
                </a:ext>
              </a:extLst>
            </p:cNvPr>
            <p:cNvSpPr txBox="1">
              <a:spLocks noChangeArrowheads="1"/>
            </p:cNvSpPr>
            <p:nvPr/>
          </p:nvSpPr>
          <p:spPr bwMode="auto">
            <a:xfrm>
              <a:off x="3635895" y="3093631"/>
              <a:ext cx="1116590" cy="646212"/>
            </a:xfrm>
            <a:prstGeom prst="rect">
              <a:avLst/>
            </a:prstGeom>
            <a:noFill/>
            <a:ln w="9525">
              <a:noFill/>
              <a:miter lim="800000"/>
              <a:headEnd/>
              <a:tailEnd/>
            </a:ln>
          </p:spPr>
          <p:txBody>
            <a:bodyPr wrap="square">
              <a:spAutoFit/>
            </a:bodyPr>
            <a:lstStyle/>
            <a:p>
              <a:pPr algn="ctr"/>
              <a:r>
                <a:rPr lang="en-CA" dirty="0" err="1">
                  <a:solidFill>
                    <a:srgbClr val="C00000"/>
                  </a:solidFill>
                  <a:latin typeface="Dagny OT" panose="020B0504020201020104" pitchFamily="34" charset="77"/>
                </a:rPr>
                <a:t>enquête</a:t>
              </a:r>
              <a:r>
                <a:rPr lang="en-CA" dirty="0">
                  <a:solidFill>
                    <a:srgbClr val="C00000"/>
                  </a:solidFill>
                  <a:latin typeface="Dagny OT" panose="020B0504020201020104" pitchFamily="34" charset="77"/>
                </a:rPr>
                <a:t>, pas </a:t>
              </a:r>
              <a:r>
                <a:rPr lang="en-CA" dirty="0" err="1">
                  <a:solidFill>
                    <a:srgbClr val="C00000"/>
                  </a:solidFill>
                  <a:latin typeface="Dagny OT" panose="020B0504020201020104" pitchFamily="34" charset="77"/>
                </a:rPr>
                <a:t>recensement</a:t>
              </a:r>
              <a:endParaRPr lang="en-CA" dirty="0">
                <a:solidFill>
                  <a:srgbClr val="C00000"/>
                </a:solidFill>
                <a:latin typeface="Dagny OT" panose="020B0504020201020104" pitchFamily="34" charset="77"/>
              </a:endParaRPr>
            </a:p>
          </p:txBody>
        </p:sp>
      </p:grpSp>
      <p:grpSp>
        <p:nvGrpSpPr>
          <p:cNvPr id="7" name="Group 16">
            <a:extLst>
              <a:ext uri="{FF2B5EF4-FFF2-40B4-BE49-F238E27FC236}">
                <a16:creationId xmlns:a16="http://schemas.microsoft.com/office/drawing/2014/main" id="{13FFEE6D-747B-0641-9358-F1BB44995E9C}"/>
              </a:ext>
            </a:extLst>
          </p:cNvPr>
          <p:cNvGrpSpPr>
            <a:grpSpLocks/>
          </p:cNvGrpSpPr>
          <p:nvPr/>
        </p:nvGrpSpPr>
        <p:grpSpPr bwMode="auto">
          <a:xfrm>
            <a:off x="4827017" y="2961773"/>
            <a:ext cx="1655845" cy="1088911"/>
            <a:chOff x="3583318" y="2958852"/>
            <a:chExt cx="1170052" cy="1088711"/>
          </a:xfrm>
        </p:grpSpPr>
        <p:sp>
          <p:nvSpPr>
            <p:cNvPr id="8" name="Left Brace 7">
              <a:extLst>
                <a:ext uri="{FF2B5EF4-FFF2-40B4-BE49-F238E27FC236}">
                  <a16:creationId xmlns:a16="http://schemas.microsoft.com/office/drawing/2014/main" id="{80481837-AFF4-DD4B-A633-E4CAD1AC054A}"/>
                </a:ext>
              </a:extLst>
            </p:cNvPr>
            <p:cNvSpPr/>
            <p:nvPr/>
          </p:nvSpPr>
          <p:spPr>
            <a:xfrm rot="16200000" flipV="1">
              <a:off x="4092848" y="2501899"/>
              <a:ext cx="146023" cy="1059929"/>
            </a:xfrm>
            <a:prstGeom prst="leftBrace">
              <a:avLst/>
            </a:prstGeom>
            <a:ln>
              <a:solidFill>
                <a:srgbClr val="FF0000"/>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CA">
                <a:solidFill>
                  <a:srgbClr val="C00000"/>
                </a:solidFill>
                <a:latin typeface="Dagny OT" panose="020B0504020201020104" pitchFamily="34" charset="77"/>
              </a:endParaRPr>
            </a:p>
          </p:txBody>
        </p:sp>
        <p:sp>
          <p:nvSpPr>
            <p:cNvPr id="9" name="TextBox 19">
              <a:extLst>
                <a:ext uri="{FF2B5EF4-FFF2-40B4-BE49-F238E27FC236}">
                  <a16:creationId xmlns:a16="http://schemas.microsoft.com/office/drawing/2014/main" id="{85CAEF76-2691-3E45-9958-1E7354DB5B8B}"/>
                </a:ext>
              </a:extLst>
            </p:cNvPr>
            <p:cNvSpPr txBox="1">
              <a:spLocks noChangeArrowheads="1"/>
            </p:cNvSpPr>
            <p:nvPr/>
          </p:nvSpPr>
          <p:spPr bwMode="auto">
            <a:xfrm>
              <a:off x="3583318" y="3093631"/>
              <a:ext cx="1170052" cy="953932"/>
            </a:xfrm>
            <a:prstGeom prst="rect">
              <a:avLst/>
            </a:prstGeom>
            <a:noFill/>
            <a:ln w="9525">
              <a:noFill/>
              <a:miter lim="800000"/>
              <a:headEnd/>
              <a:tailEnd/>
            </a:ln>
          </p:spPr>
          <p:txBody>
            <a:bodyPr wrap="square">
              <a:spAutoFit/>
            </a:bodyPr>
            <a:lstStyle/>
            <a:p>
              <a:pPr algn="ctr"/>
              <a:r>
                <a:rPr lang="fr-CA" altLang="en-US" sz="1400" dirty="0">
                  <a:solidFill>
                    <a:srgbClr val="C00000"/>
                  </a:solidFill>
                  <a:latin typeface="Dagny OT" panose="020B0504020201020104" pitchFamily="34" charset="77"/>
                </a:rPr>
                <a:t>manque d’exactitude dans la mesure des observations</a:t>
              </a:r>
            </a:p>
          </p:txBody>
        </p:sp>
      </p:grpSp>
      <p:grpSp>
        <p:nvGrpSpPr>
          <p:cNvPr id="10" name="Group 16">
            <a:extLst>
              <a:ext uri="{FF2B5EF4-FFF2-40B4-BE49-F238E27FC236}">
                <a16:creationId xmlns:a16="http://schemas.microsoft.com/office/drawing/2014/main" id="{5F0FB13F-FB21-B64E-948D-F8CD742FD0D1}"/>
              </a:ext>
            </a:extLst>
          </p:cNvPr>
          <p:cNvGrpSpPr>
            <a:grpSpLocks/>
          </p:cNvGrpSpPr>
          <p:nvPr/>
        </p:nvGrpSpPr>
        <p:grpSpPr bwMode="auto">
          <a:xfrm>
            <a:off x="6557270" y="2961765"/>
            <a:ext cx="2293654" cy="873490"/>
            <a:chOff x="3612512" y="2958852"/>
            <a:chExt cx="1162730" cy="873183"/>
          </a:xfrm>
        </p:grpSpPr>
        <p:sp>
          <p:nvSpPr>
            <p:cNvPr id="11" name="Left Brace 10">
              <a:extLst>
                <a:ext uri="{FF2B5EF4-FFF2-40B4-BE49-F238E27FC236}">
                  <a16:creationId xmlns:a16="http://schemas.microsoft.com/office/drawing/2014/main" id="{781CA188-00ED-274C-BA53-371A8A27157F}"/>
                </a:ext>
              </a:extLst>
            </p:cNvPr>
            <p:cNvSpPr/>
            <p:nvPr/>
          </p:nvSpPr>
          <p:spPr>
            <a:xfrm rot="16200000" flipV="1">
              <a:off x="4092860" y="2501887"/>
              <a:ext cx="145999" cy="1059929"/>
            </a:xfrm>
            <a:prstGeom prst="leftBrace">
              <a:avLst/>
            </a:prstGeom>
            <a:ln>
              <a:solidFill>
                <a:srgbClr val="FF0000"/>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CA">
                <a:solidFill>
                  <a:srgbClr val="C00000"/>
                </a:solidFill>
                <a:latin typeface="Dagny OT" panose="020B0504020201020104" pitchFamily="34" charset="77"/>
              </a:endParaRPr>
            </a:p>
          </p:txBody>
        </p:sp>
        <p:sp>
          <p:nvSpPr>
            <p:cNvPr id="12" name="TextBox 22">
              <a:extLst>
                <a:ext uri="{FF2B5EF4-FFF2-40B4-BE49-F238E27FC236}">
                  <a16:creationId xmlns:a16="http://schemas.microsoft.com/office/drawing/2014/main" id="{B3BE2AE0-710C-E046-B505-3BB3B26F4D76}"/>
                </a:ext>
              </a:extLst>
            </p:cNvPr>
            <p:cNvSpPr txBox="1">
              <a:spLocks noChangeArrowheads="1"/>
            </p:cNvSpPr>
            <p:nvPr/>
          </p:nvSpPr>
          <p:spPr bwMode="auto">
            <a:xfrm>
              <a:off x="3612512" y="3093631"/>
              <a:ext cx="1162730" cy="738404"/>
            </a:xfrm>
            <a:prstGeom prst="rect">
              <a:avLst/>
            </a:prstGeom>
            <a:noFill/>
            <a:ln w="9525">
              <a:noFill/>
              <a:miter lim="800000"/>
              <a:headEnd/>
              <a:tailEnd/>
            </a:ln>
          </p:spPr>
          <p:txBody>
            <a:bodyPr wrap="square">
              <a:spAutoFit/>
            </a:bodyPr>
            <a:lstStyle/>
            <a:p>
              <a:pPr algn="ctr"/>
              <a:r>
                <a:rPr lang="fr-CA" altLang="en-US" sz="1400" dirty="0">
                  <a:solidFill>
                    <a:srgbClr val="C00000"/>
                  </a:solidFill>
                  <a:latin typeface="Dagny OT" panose="020B0504020201020104" pitchFamily="34" charset="77"/>
                </a:rPr>
                <a:t>non-répondants présentant des différences d’observation systématiques</a:t>
              </a:r>
            </a:p>
          </p:txBody>
        </p:sp>
      </p:grpSp>
      <p:grpSp>
        <p:nvGrpSpPr>
          <p:cNvPr id="13" name="Group 16">
            <a:extLst>
              <a:ext uri="{FF2B5EF4-FFF2-40B4-BE49-F238E27FC236}">
                <a16:creationId xmlns:a16="http://schemas.microsoft.com/office/drawing/2014/main" id="{1403BD4D-2754-7840-818C-36B3725B666F}"/>
              </a:ext>
            </a:extLst>
          </p:cNvPr>
          <p:cNvGrpSpPr>
            <a:grpSpLocks/>
          </p:cNvGrpSpPr>
          <p:nvPr/>
        </p:nvGrpSpPr>
        <p:grpSpPr bwMode="auto">
          <a:xfrm>
            <a:off x="8814795" y="2961768"/>
            <a:ext cx="2158006" cy="1058146"/>
            <a:chOff x="3595125" y="2958853"/>
            <a:chExt cx="1153350" cy="1057842"/>
          </a:xfrm>
        </p:grpSpPr>
        <p:sp>
          <p:nvSpPr>
            <p:cNvPr id="14" name="Left Brace 13">
              <a:extLst>
                <a:ext uri="{FF2B5EF4-FFF2-40B4-BE49-F238E27FC236}">
                  <a16:creationId xmlns:a16="http://schemas.microsoft.com/office/drawing/2014/main" id="{60E96364-0923-B144-B77A-486A25E37B35}"/>
                </a:ext>
              </a:extLst>
            </p:cNvPr>
            <p:cNvSpPr/>
            <p:nvPr/>
          </p:nvSpPr>
          <p:spPr>
            <a:xfrm rot="16200000" flipV="1">
              <a:off x="4092855" y="2501892"/>
              <a:ext cx="146008" cy="1059929"/>
            </a:xfrm>
            <a:prstGeom prst="leftBrace">
              <a:avLst/>
            </a:prstGeom>
            <a:ln>
              <a:solidFill>
                <a:srgbClr val="FF0000"/>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CA">
                <a:solidFill>
                  <a:srgbClr val="C00000"/>
                </a:solidFill>
                <a:latin typeface="Dagny OT" panose="020B0504020201020104" pitchFamily="34" charset="77"/>
              </a:endParaRPr>
            </a:p>
          </p:txBody>
        </p:sp>
        <p:sp>
          <p:nvSpPr>
            <p:cNvPr id="15" name="TextBox 25">
              <a:extLst>
                <a:ext uri="{FF2B5EF4-FFF2-40B4-BE49-F238E27FC236}">
                  <a16:creationId xmlns:a16="http://schemas.microsoft.com/office/drawing/2014/main" id="{FCE5955B-07FC-4945-BDDF-A6D961F5B27F}"/>
                </a:ext>
              </a:extLst>
            </p:cNvPr>
            <p:cNvSpPr txBox="1">
              <a:spLocks noChangeArrowheads="1"/>
            </p:cNvSpPr>
            <p:nvPr/>
          </p:nvSpPr>
          <p:spPr bwMode="auto">
            <a:xfrm>
              <a:off x="3595125" y="3093631"/>
              <a:ext cx="1153350" cy="923064"/>
            </a:xfrm>
            <a:prstGeom prst="rect">
              <a:avLst/>
            </a:prstGeom>
            <a:noFill/>
            <a:ln w="9525">
              <a:noFill/>
              <a:miter lim="800000"/>
              <a:headEnd/>
              <a:tailEnd/>
            </a:ln>
          </p:spPr>
          <p:txBody>
            <a:bodyPr wrap="square">
              <a:spAutoFit/>
            </a:bodyPr>
            <a:lstStyle/>
            <a:p>
              <a:pPr algn="ctr"/>
              <a:r>
                <a:rPr lang="fr-CA" altLang="en-US" dirty="0">
                  <a:solidFill>
                    <a:srgbClr val="C00000"/>
                  </a:solidFill>
                  <a:latin typeface="Dagny OT" panose="020B0504020201020104" pitchFamily="34" charset="77"/>
                </a:rPr>
                <a:t>dégradation ou corruption de la base</a:t>
              </a:r>
            </a:p>
          </p:txBody>
        </p:sp>
      </p:grpSp>
    </p:spTree>
    <p:extLst>
      <p:ext uri="{BB962C8B-B14F-4D97-AF65-F5344CB8AC3E}">
        <p14:creationId xmlns:p14="http://schemas.microsoft.com/office/powerpoint/2010/main" val="3954307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997F23-08D0-DD43-93D7-2EC7C1C2DB35}"/>
              </a:ext>
            </a:extLst>
          </p:cNvPr>
          <p:cNvSpPr>
            <a:spLocks noGrp="1"/>
          </p:cNvSpPr>
          <p:nvPr>
            <p:ph type="ctrTitle"/>
          </p:nvPr>
        </p:nvSpPr>
        <p:spPr>
          <a:xfrm>
            <a:off x="1914525" y="1789113"/>
            <a:ext cx="9105900" cy="2097087"/>
          </a:xfrm>
        </p:spPr>
        <p:txBody>
          <a:bodyPr rtlCol="0"/>
          <a:lstStyle/>
          <a:p>
            <a:pPr eaLnBrk="1" fontAlgn="auto" hangingPunct="1">
              <a:spcAft>
                <a:spcPts val="0"/>
              </a:spcAft>
              <a:defRPr/>
            </a:pPr>
            <a:r>
              <a:rPr lang="fr-FR" b="1" dirty="0"/>
              <a:t>COLLECTE ET GESTION DES DONNÉES</a:t>
            </a:r>
            <a:endParaRPr lang="en-US" b="1" dirty="0"/>
          </a:p>
        </p:txBody>
      </p:sp>
      <p:sp>
        <p:nvSpPr>
          <p:cNvPr id="9219" name="Subtitle 9">
            <a:extLst>
              <a:ext uri="{FF2B5EF4-FFF2-40B4-BE49-F238E27FC236}">
                <a16:creationId xmlns:a16="http://schemas.microsoft.com/office/drawing/2014/main" id="{3075D96A-3FB3-EB42-8250-9D4A86F8220A}"/>
              </a:ext>
            </a:extLst>
          </p:cNvPr>
          <p:cNvSpPr>
            <a:spLocks noGrp="1"/>
          </p:cNvSpPr>
          <p:nvPr>
            <p:ph type="subTitle" idx="1"/>
          </p:nvPr>
        </p:nvSpPr>
        <p:spPr>
          <a:xfrm>
            <a:off x="2679700" y="3956050"/>
            <a:ext cx="6832600" cy="1085850"/>
          </a:xfrm>
        </p:spPr>
        <p:txBody>
          <a:bodyPr/>
          <a:lstStyle/>
          <a:p>
            <a:pPr eaLnBrk="1" hangingPunct="1">
              <a:spcBef>
                <a:spcPct val="0"/>
              </a:spcBef>
              <a:spcAft>
                <a:spcPct val="0"/>
              </a:spcAft>
            </a:pPr>
            <a:r>
              <a:rPr lang="en-US" altLang="en-US" dirty="0"/>
              <a:t>Patrick Boily</a:t>
            </a:r>
            <a:br>
              <a:rPr lang="en-US" altLang="en-US" dirty="0"/>
            </a:br>
            <a:r>
              <a:rPr lang="en-US" altLang="en-US" dirty="0"/>
              <a:t>Data Action Lab | uOttawa | </a:t>
            </a:r>
            <a:r>
              <a:rPr lang="en-US" altLang="en-US" dirty="0" err="1"/>
              <a:t>Idlewyld</a:t>
            </a:r>
            <a:r>
              <a:rPr lang="en-US" altLang="en-US" dirty="0"/>
              <a:t> Analytics</a:t>
            </a:r>
          </a:p>
          <a:p>
            <a:pPr eaLnBrk="1" hangingPunct="1">
              <a:spcBef>
                <a:spcPct val="0"/>
              </a:spcBef>
              <a:spcAft>
                <a:spcPct val="0"/>
              </a:spcAft>
            </a:pPr>
            <a:r>
              <a:rPr lang="en-US" altLang="en-US" dirty="0">
                <a:solidFill>
                  <a:schemeClr val="accent4"/>
                </a:solidFill>
                <a:hlinkClick r:id="rId2">
                  <a:extLst>
                    <a:ext uri="{A12FA001-AC4F-418D-AE19-62706E023703}">
                      <ahyp:hlinkClr xmlns:ahyp="http://schemas.microsoft.com/office/drawing/2018/hyperlinkcolor" val="tx"/>
                    </a:ext>
                  </a:extLst>
                </a:hlinkClick>
              </a:rPr>
              <a:t>pboily@uottawa.ca</a:t>
            </a:r>
            <a:r>
              <a:rPr lang="en-US" altLang="en-US" dirty="0"/>
              <a:t> </a:t>
            </a:r>
          </a:p>
        </p:txBody>
      </p:sp>
      <p:sp>
        <p:nvSpPr>
          <p:cNvPr id="4" name="Subtitle 9">
            <a:extLst>
              <a:ext uri="{FF2B5EF4-FFF2-40B4-BE49-F238E27FC236}">
                <a16:creationId xmlns:a16="http://schemas.microsoft.com/office/drawing/2014/main" id="{C5588FA3-541F-D842-BFD8-18B46FC55350}"/>
              </a:ext>
            </a:extLst>
          </p:cNvPr>
          <p:cNvSpPr txBox="1">
            <a:spLocks/>
          </p:cNvSpPr>
          <p:nvPr/>
        </p:nvSpPr>
        <p:spPr>
          <a:xfrm>
            <a:off x="5360988" y="6537325"/>
            <a:ext cx="6831012" cy="320675"/>
          </a:xfrm>
          <a:prstGeom prst="rect">
            <a:avLst/>
          </a:prstGeom>
          <a:noFill/>
        </p:spPr>
        <p:txBody>
          <a:bodyPr>
            <a:normAutofit fontScale="92500" lnSpcReduction="10000"/>
          </a:bodyPr>
          <a:lstStyle>
            <a:lvl1pPr marL="0" indent="0" algn="ctr" defTabSz="914400" rtl="0" eaLnBrk="1" latinLnBrk="0" hangingPunct="1">
              <a:lnSpc>
                <a:spcPct val="112000"/>
              </a:lnSpc>
              <a:spcBef>
                <a:spcPts val="0"/>
              </a:spcBef>
              <a:spcAft>
                <a:spcPts val="0"/>
              </a:spcAft>
              <a:buFont typeface="Franklin Gothic Book" panose="020B0503020102020204" pitchFamily="34" charset="0"/>
              <a:buNone/>
              <a:defRPr sz="2300" kern="1200" baseline="0">
                <a:solidFill>
                  <a:schemeClr val="bg2"/>
                </a:solidFill>
                <a:latin typeface="+mn-lt"/>
                <a:ea typeface="+mn-ea"/>
                <a:cs typeface="+mn-cs"/>
              </a:defRPr>
            </a:lvl1pPr>
            <a:lvl2pPr marL="457200" indent="0" algn="ctr" defTabSz="914400" rtl="0" eaLnBrk="1" latinLnBrk="0" hangingPunct="1">
              <a:lnSpc>
                <a:spcPct val="94000"/>
              </a:lnSpc>
              <a:spcBef>
                <a:spcPts val="500"/>
              </a:spcBef>
              <a:spcAft>
                <a:spcPts val="200"/>
              </a:spcAft>
              <a:buFont typeface="Franklin Gothic Book" panose="020B0503020102020204" pitchFamily="34" charset="0"/>
              <a:buNone/>
              <a:defRPr sz="2000" i="1" kern="1200" baseline="0">
                <a:solidFill>
                  <a:schemeClr val="tx2"/>
                </a:solidFill>
                <a:latin typeface="+mn-lt"/>
                <a:ea typeface="+mn-ea"/>
                <a:cs typeface="+mn-cs"/>
              </a:defRPr>
            </a:lvl2pPr>
            <a:lvl3pPr marL="914400" indent="0" algn="ctr" defTabSz="914400" rtl="0" eaLnBrk="1" latinLnBrk="0" hangingPunct="1">
              <a:lnSpc>
                <a:spcPct val="94000"/>
              </a:lnSpc>
              <a:spcBef>
                <a:spcPts val="500"/>
              </a:spcBef>
              <a:spcAft>
                <a:spcPts val="200"/>
              </a:spcAft>
              <a:buFont typeface="Franklin Gothic Book" panose="020B0503020102020204" pitchFamily="34" charset="0"/>
              <a:buNone/>
              <a:defRPr sz="1800" kern="1200" baseline="0">
                <a:solidFill>
                  <a:schemeClr val="tx2"/>
                </a:solidFill>
                <a:latin typeface="+mn-lt"/>
                <a:ea typeface="+mn-ea"/>
                <a:cs typeface="+mn-cs"/>
              </a:defRPr>
            </a:lvl3pPr>
            <a:lvl4pPr marL="13716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4pPr>
            <a:lvl5pPr marL="18288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5pPr>
            <a:lvl6pPr marL="22860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6pPr>
            <a:lvl7pPr marL="27432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7pPr>
            <a:lvl8pPr marL="32004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8pPr>
            <a:lvl9pPr marL="36576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9pPr>
          </a:lstStyle>
          <a:p>
            <a:pPr algn="r" fontAlgn="auto">
              <a:defRPr/>
            </a:pPr>
            <a:r>
              <a:rPr lang="en-US" sz="1600" dirty="0"/>
              <a:t>[</a:t>
            </a:r>
            <a:r>
              <a:rPr lang="en-US" sz="1600" dirty="0" err="1"/>
              <a:t>en</a:t>
            </a:r>
            <a:r>
              <a:rPr lang="en-US" sz="1600" dirty="0"/>
              <a:t> collaboration avec Jen </a:t>
            </a:r>
            <a:r>
              <a:rPr lang="en-US" sz="1600" dirty="0" err="1"/>
              <a:t>Schellinck</a:t>
            </a:r>
            <a:r>
              <a:rPr lang="en-US" sz="1600" dirty="0"/>
              <a:t> | </a:t>
            </a:r>
            <a:r>
              <a:rPr lang="en-US" sz="1600" dirty="0" err="1"/>
              <a:t>Sysabee</a:t>
            </a:r>
            <a:r>
              <a:rPr lang="en-US" sz="1600" dirty="0"/>
              <a:t>]</a:t>
            </a:r>
          </a:p>
        </p:txBody>
      </p:sp>
    </p:spTree>
  </p:cSld>
  <p:clrMapOvr>
    <a:masterClrMapping/>
  </p:clrMapOvr>
  <p:transition spd="med">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a:extLst>
              <a:ext uri="{FF2B5EF4-FFF2-40B4-BE49-F238E27FC236}">
                <a16:creationId xmlns:a16="http://schemas.microsoft.com/office/drawing/2014/main" id="{D727EAEB-42B4-144A-A5D7-CBB0854F98AA}"/>
              </a:ext>
            </a:extLst>
          </p:cNvPr>
          <p:cNvSpPr>
            <a:spLocks noGrp="1"/>
          </p:cNvSpPr>
          <p:nvPr>
            <p:ph type="title"/>
          </p:nvPr>
        </p:nvSpPr>
        <p:spPr/>
        <p:txBody>
          <a:bodyPr/>
          <a:lstStyle/>
          <a:p>
            <a:pPr eaLnBrk="1" hangingPunct="1"/>
            <a:r>
              <a:rPr lang="fr-CA" altLang="en-US" b="1"/>
              <a:t>ERREUR NON ATTRIBUABLE À L’ÉCHANTILLONNAGE</a:t>
            </a:r>
            <a:endParaRPr lang="en-US" altLang="en-US" b="1"/>
          </a:p>
        </p:txBody>
      </p:sp>
      <p:sp>
        <p:nvSpPr>
          <p:cNvPr id="3" name="Content Placeholder 2">
            <a:extLst>
              <a:ext uri="{FF2B5EF4-FFF2-40B4-BE49-F238E27FC236}">
                <a16:creationId xmlns:a16="http://schemas.microsoft.com/office/drawing/2014/main" id="{15ABF874-07B8-0444-BEB9-A9532EE0E538}"/>
              </a:ext>
            </a:extLst>
          </p:cNvPr>
          <p:cNvSpPr>
            <a:spLocks noGrp="1"/>
          </p:cNvSpPr>
          <p:nvPr>
            <p:ph idx="1"/>
          </p:nvPr>
        </p:nvSpPr>
        <p:spPr>
          <a:xfrm>
            <a:off x="1371600" y="2286000"/>
            <a:ext cx="10695214" cy="3581400"/>
          </a:xfrm>
        </p:spPr>
        <p:txBody>
          <a:bodyPr rtlCol="0">
            <a:normAutofit fontScale="85000" lnSpcReduction="20000"/>
          </a:bodyPr>
          <a:lstStyle/>
          <a:p>
            <a:pPr marL="0" indent="0" algn="just" defTabSz="457200" eaLnBrk="1" fontAlgn="auto" hangingPunct="1">
              <a:lnSpc>
                <a:spcPct val="110000"/>
              </a:lnSpc>
              <a:spcBef>
                <a:spcPct val="20000"/>
              </a:spcBef>
              <a:spcAft>
                <a:spcPts val="600"/>
              </a:spcAft>
              <a:buClr>
                <a:srgbClr val="8AB833"/>
              </a:buClr>
              <a:buSzPct val="92000"/>
              <a:buFont typeface="Franklin Gothic Book" panose="020B0503020102020204" pitchFamily="34" charset="0"/>
              <a:buNone/>
              <a:defRPr/>
            </a:pPr>
            <a:r>
              <a:rPr lang="fr-CA" sz="2600" dirty="0">
                <a:solidFill>
                  <a:schemeClr val="tx1"/>
                </a:solidFill>
                <a:latin typeface="Dagny OT" panose="020B0504020201020104" pitchFamily="34" charset="77"/>
              </a:rPr>
              <a:t>Dans une certaine mesure, il est possible de contrôler une erreur non attribuable à l’échantillonnage :</a:t>
            </a:r>
          </a:p>
          <a:p>
            <a:pPr marL="630000" lvl="1" indent="-306000" algn="just" defTabSz="457200" eaLnBrk="1" fontAlgn="auto" hangingPunct="1">
              <a:lnSpc>
                <a:spcPct val="110000"/>
              </a:lnSpc>
              <a:spcBef>
                <a:spcPct val="20000"/>
              </a:spcBef>
              <a:spcAft>
                <a:spcPts val="600"/>
              </a:spcAft>
              <a:buClr>
                <a:schemeClr val="tx2"/>
              </a:buClr>
              <a:buSzPct val="92000"/>
              <a:buFont typeface="Wingdings 2" panose="05020102010507070707" pitchFamily="18" charset="2"/>
              <a:buChar char=""/>
              <a:defRPr/>
            </a:pPr>
            <a:r>
              <a:rPr lang="fr-CA" sz="2200" i="0" dirty="0">
                <a:solidFill>
                  <a:schemeClr val="tx1"/>
                </a:solidFill>
                <a:latin typeface="Dagny OT" panose="020B0504020201020104" pitchFamily="34" charset="77"/>
              </a:rPr>
              <a:t>l’</a:t>
            </a:r>
            <a:r>
              <a:rPr lang="fr-CA" sz="2200" b="1" i="0" dirty="0">
                <a:solidFill>
                  <a:schemeClr val="tx1"/>
                </a:solidFill>
                <a:latin typeface="Dagny OT" panose="020B0504020201020104" pitchFamily="34" charset="77"/>
              </a:rPr>
              <a:t>erreur de couverture</a:t>
            </a:r>
            <a:r>
              <a:rPr lang="fr-CA" sz="2200" i="0" dirty="0">
                <a:solidFill>
                  <a:schemeClr val="tx1"/>
                </a:solidFill>
                <a:latin typeface="Dagny OT" panose="020B0504020201020104" pitchFamily="34" charset="77"/>
              </a:rPr>
              <a:t> peut être réduite au minimum en choisissant des bases d’enquête à jour et de grande qualité; </a:t>
            </a:r>
          </a:p>
          <a:p>
            <a:pPr marL="630000" lvl="1" indent="-306000" algn="just" defTabSz="457200" eaLnBrk="1" fontAlgn="auto" hangingPunct="1">
              <a:lnSpc>
                <a:spcPct val="110000"/>
              </a:lnSpc>
              <a:spcBef>
                <a:spcPct val="20000"/>
              </a:spcBef>
              <a:spcAft>
                <a:spcPts val="600"/>
              </a:spcAft>
              <a:buClr>
                <a:schemeClr val="tx2"/>
              </a:buClr>
              <a:buSzPct val="92000"/>
              <a:buFont typeface="Wingdings 2" panose="05020102010507070707" pitchFamily="18" charset="2"/>
              <a:buChar char=""/>
              <a:defRPr/>
            </a:pPr>
            <a:r>
              <a:rPr lang="fr-CA" sz="2200" i="0" dirty="0">
                <a:solidFill>
                  <a:schemeClr val="tx1"/>
                </a:solidFill>
                <a:latin typeface="Dagny OT" panose="020B0504020201020104" pitchFamily="34" charset="77"/>
              </a:rPr>
              <a:t>l’</a:t>
            </a:r>
            <a:r>
              <a:rPr lang="fr-CA" sz="2200" b="1" i="0" dirty="0">
                <a:solidFill>
                  <a:schemeClr val="tx1"/>
                </a:solidFill>
                <a:latin typeface="Dagny OT" panose="020B0504020201020104" pitchFamily="34" charset="77"/>
              </a:rPr>
              <a:t>erreur de non-réponse</a:t>
            </a:r>
            <a:r>
              <a:rPr lang="fr-CA" sz="2200" i="0" dirty="0">
                <a:solidFill>
                  <a:schemeClr val="tx1"/>
                </a:solidFill>
                <a:latin typeface="Dagny OT" panose="020B0504020201020104" pitchFamily="34" charset="77"/>
              </a:rPr>
              <a:t> peut être atténuée en choisissant soigneusement le mode de collecte des données et le plan du questionnaire, et au moyen de « rappels » et de « suivis »;</a:t>
            </a:r>
          </a:p>
          <a:p>
            <a:pPr marL="630000" lvl="1" indent="-306000" algn="just" defTabSz="457200" eaLnBrk="1" fontAlgn="auto" hangingPunct="1">
              <a:lnSpc>
                <a:spcPct val="110000"/>
              </a:lnSpc>
              <a:spcBef>
                <a:spcPct val="20000"/>
              </a:spcBef>
              <a:spcAft>
                <a:spcPts val="600"/>
              </a:spcAft>
              <a:buClr>
                <a:schemeClr val="tx2"/>
              </a:buClr>
              <a:buSzPct val="92000"/>
              <a:buFont typeface="Wingdings 2" panose="05020102010507070707" pitchFamily="18" charset="2"/>
              <a:buChar char=""/>
              <a:defRPr/>
            </a:pPr>
            <a:r>
              <a:rPr lang="fr-CA" sz="2200" i="0" dirty="0">
                <a:solidFill>
                  <a:schemeClr val="tx1"/>
                </a:solidFill>
                <a:latin typeface="Dagny OT" panose="020B0504020201020104" pitchFamily="34" charset="77"/>
              </a:rPr>
              <a:t>l’</a:t>
            </a:r>
            <a:r>
              <a:rPr lang="fr-CA" sz="2200" b="1" i="0" dirty="0">
                <a:solidFill>
                  <a:schemeClr val="tx1"/>
                </a:solidFill>
                <a:latin typeface="Dagny OT" panose="020B0504020201020104" pitchFamily="34" charset="77"/>
              </a:rPr>
              <a:t>erreur de mesure</a:t>
            </a:r>
            <a:r>
              <a:rPr lang="fr-CA" sz="2200" i="0" dirty="0">
                <a:solidFill>
                  <a:schemeClr val="tx1"/>
                </a:solidFill>
                <a:latin typeface="Dagny OT" panose="020B0504020201020104" pitchFamily="34" charset="77"/>
              </a:rPr>
              <a:t> peut être grandement diminuée par une conception minutieuse du questionnaire, un essai préliminaire de l’appareil de mesure et une validation croisée des réponses.</a:t>
            </a:r>
          </a:p>
          <a:p>
            <a:pPr marL="384048" indent="-384048" algn="just" eaLnBrk="1" fontAlgn="auto" hangingPunct="1">
              <a:lnSpc>
                <a:spcPct val="110000"/>
              </a:lnSpc>
              <a:defRPr/>
            </a:pPr>
            <a:endParaRPr lang="en-CA" sz="100" dirty="0">
              <a:solidFill>
                <a:schemeClr val="tx1"/>
              </a:solidFill>
              <a:latin typeface="Dagny OT" panose="020B0504020201020104" pitchFamily="34" charset="77"/>
            </a:endParaRPr>
          </a:p>
          <a:p>
            <a:pPr marL="0" indent="0" algn="just" eaLnBrk="1" fontAlgn="auto" hangingPunct="1">
              <a:lnSpc>
                <a:spcPct val="110000"/>
              </a:lnSpc>
              <a:buFont typeface="Franklin Gothic Book" panose="020B0503020102020204" pitchFamily="34" charset="0"/>
              <a:buNone/>
              <a:defRPr/>
            </a:pPr>
            <a:r>
              <a:rPr lang="fr-FR" sz="2600" dirty="0">
                <a:solidFill>
                  <a:schemeClr val="tx1"/>
                </a:solidFill>
                <a:latin typeface="Dagny OT" panose="020B0504020201020104" pitchFamily="34" charset="77"/>
              </a:rPr>
              <a:t>En pratique, ces suggestions ne sont pas si utiles à l'époque moderne.</a:t>
            </a:r>
          </a:p>
          <a:p>
            <a:pPr marL="0" indent="0" algn="just" eaLnBrk="1" fontAlgn="auto" hangingPunct="1">
              <a:lnSpc>
                <a:spcPct val="110000"/>
              </a:lnSpc>
              <a:buFont typeface="Franklin Gothic Book" panose="020B0503020102020204" pitchFamily="34" charset="0"/>
              <a:buNone/>
              <a:defRPr/>
            </a:pPr>
            <a:endParaRPr lang="fr-FR" sz="600" dirty="0">
              <a:latin typeface="Dagny OT" panose="020B0504020201020104" pitchFamily="34" charset="77"/>
            </a:endParaRPr>
          </a:p>
          <a:p>
            <a:pPr marL="0" indent="0" algn="just" eaLnBrk="1" fontAlgn="auto" hangingPunct="1">
              <a:lnSpc>
                <a:spcPct val="110000"/>
              </a:lnSpc>
              <a:buFont typeface="Franklin Gothic Book" panose="020B0503020102020204" pitchFamily="34" charset="0"/>
              <a:buNone/>
              <a:defRPr/>
            </a:pPr>
            <a:r>
              <a:rPr lang="fr-FR" sz="2600" dirty="0">
                <a:latin typeface="Dagny OT" panose="020B0504020201020104" pitchFamily="34" charset="77"/>
              </a:rPr>
              <a:t>Cela explique, l’utilisation du </a:t>
            </a:r>
            <a:r>
              <a:rPr lang="fr-FR" sz="2600" b="1" dirty="0">
                <a:latin typeface="Dagny OT" panose="020B0504020201020104" pitchFamily="34" charset="77"/>
              </a:rPr>
              <a:t>moissonnage du web</a:t>
            </a:r>
            <a:r>
              <a:rPr lang="fr-FR" sz="2600" dirty="0">
                <a:latin typeface="Dagny OT" panose="020B0504020201020104" pitchFamily="34" charset="77"/>
              </a:rPr>
              <a:t>/</a:t>
            </a:r>
            <a:r>
              <a:rPr lang="fr-FR" sz="2600" b="1" dirty="0">
                <a:latin typeface="Dagny OT" panose="020B0504020201020104" pitchFamily="34" charset="77"/>
              </a:rPr>
              <a:t>échantillonnage non-probabiliste</a:t>
            </a:r>
            <a:r>
              <a:rPr lang="fr-FR" sz="2600" dirty="0">
                <a:latin typeface="Dagny OT" panose="020B0504020201020104" pitchFamily="34" charset="77"/>
              </a:rPr>
              <a:t>.</a:t>
            </a:r>
            <a:endParaRPr lang="en-CA" sz="9400" dirty="0">
              <a:latin typeface="Dagny OT" panose="020B0504020201020104" pitchFamily="34" charset="77"/>
            </a:endParaRPr>
          </a:p>
        </p:txBody>
      </p:sp>
    </p:spTree>
  </p:cSld>
  <p:clrMapOvr>
    <a:masterClrMapping/>
  </p:clrMapOvr>
  <p:transition spd="med">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a:extLst>
              <a:ext uri="{FF2B5EF4-FFF2-40B4-BE49-F238E27FC236}">
                <a16:creationId xmlns:a16="http://schemas.microsoft.com/office/drawing/2014/main" id="{7CCC4236-1C85-CF4C-AC8B-14074A25F475}"/>
              </a:ext>
            </a:extLst>
          </p:cNvPr>
          <p:cNvSpPr>
            <a:spLocks noGrp="1"/>
          </p:cNvSpPr>
          <p:nvPr>
            <p:ph type="title"/>
          </p:nvPr>
        </p:nvSpPr>
        <p:spPr/>
        <p:txBody>
          <a:bodyPr/>
          <a:lstStyle/>
          <a:p>
            <a:pPr eaLnBrk="1" hangingPunct="1"/>
            <a:r>
              <a:rPr lang="en-US" altLang="en-US" sz="4000" b="1"/>
              <a:t>ÉCHANTILLONNAGE NON PROBABILISTE</a:t>
            </a:r>
          </a:p>
        </p:txBody>
      </p:sp>
      <p:sp>
        <p:nvSpPr>
          <p:cNvPr id="3" name="Content Placeholder 2">
            <a:extLst>
              <a:ext uri="{FF2B5EF4-FFF2-40B4-BE49-F238E27FC236}">
                <a16:creationId xmlns:a16="http://schemas.microsoft.com/office/drawing/2014/main" id="{492625E0-06FE-6C41-952E-30B71B7664F5}"/>
              </a:ext>
            </a:extLst>
          </p:cNvPr>
          <p:cNvSpPr>
            <a:spLocks noGrp="1"/>
          </p:cNvSpPr>
          <p:nvPr>
            <p:ph idx="1"/>
          </p:nvPr>
        </p:nvSpPr>
        <p:spPr>
          <a:xfrm>
            <a:off x="1371600" y="2286000"/>
            <a:ext cx="10046368" cy="3581400"/>
          </a:xfrm>
        </p:spPr>
        <p:txBody>
          <a:bodyPr/>
          <a:lstStyle/>
          <a:p>
            <a:pPr marL="0" indent="0" algn="just" fontAlgn="auto">
              <a:lnSpc>
                <a:spcPct val="110000"/>
              </a:lnSpc>
              <a:buClr>
                <a:srgbClr val="8AB833"/>
              </a:buClr>
              <a:buNone/>
              <a:defRPr/>
            </a:pPr>
            <a:r>
              <a:rPr lang="fr-CA" dirty="0">
                <a:solidFill>
                  <a:schemeClr val="tx1"/>
                </a:solidFill>
                <a:latin typeface="Dagny OT" panose="020B0504020201020104" pitchFamily="34" charset="77"/>
              </a:rPr>
              <a:t>Les méthodes d’</a:t>
            </a:r>
            <a:r>
              <a:rPr lang="fr-CA" b="1" dirty="0">
                <a:solidFill>
                  <a:schemeClr val="tx1"/>
                </a:solidFill>
                <a:latin typeface="Dagny OT" panose="020B0504020201020104" pitchFamily="34" charset="77"/>
              </a:rPr>
              <a:t>échantillonnage non probabiliste</a:t>
            </a:r>
            <a:r>
              <a:rPr lang="fr-CA" dirty="0">
                <a:solidFill>
                  <a:schemeClr val="tx1"/>
                </a:solidFill>
                <a:latin typeface="Dagny OT" panose="020B0504020201020104" pitchFamily="34" charset="77"/>
              </a:rPr>
              <a:t> (ENP) sélectionnent les unités d’échantillonnage de la population cible à l’aide d’approches subjectives et non aléatoires. </a:t>
            </a:r>
          </a:p>
          <a:p>
            <a:pPr lvl="1" algn="just" fontAlgn="auto">
              <a:lnSpc>
                <a:spcPct val="110000"/>
              </a:lnSpc>
              <a:buClr>
                <a:schemeClr val="tx2"/>
              </a:buClr>
              <a:buFont typeface="Wingdings" pitchFamily="2" charset="2"/>
              <a:buChar char="§"/>
              <a:defRPr/>
            </a:pPr>
            <a:r>
              <a:rPr lang="fr-CA" i="0" dirty="0">
                <a:solidFill>
                  <a:schemeClr val="tx1"/>
                </a:solidFill>
                <a:latin typeface="Dagny OT" panose="020B0504020201020104" pitchFamily="34" charset="77"/>
              </a:rPr>
              <a:t>Les ENP ont le mérite d’être rapide, relativement peu coûteux et pratique. </a:t>
            </a:r>
          </a:p>
          <a:p>
            <a:pPr lvl="1" algn="just" fontAlgn="auto">
              <a:lnSpc>
                <a:spcPct val="110000"/>
              </a:lnSpc>
              <a:buClr>
                <a:schemeClr val="tx2"/>
              </a:buClr>
              <a:buFont typeface="Wingdings" pitchFamily="2" charset="2"/>
              <a:buChar char="§"/>
              <a:defRPr/>
            </a:pPr>
            <a:r>
              <a:rPr lang="fr-CA" i="0" dirty="0">
                <a:solidFill>
                  <a:schemeClr val="tx1"/>
                </a:solidFill>
                <a:latin typeface="Dagny OT" panose="020B0504020201020104" pitchFamily="34" charset="77"/>
              </a:rPr>
              <a:t>Les ENP sont idéales pour l’analyse exploratoire et l’élaboration des enquêtes.</a:t>
            </a:r>
          </a:p>
          <a:p>
            <a:pPr algn="just" fontAlgn="auto">
              <a:lnSpc>
                <a:spcPct val="110000"/>
              </a:lnSpc>
              <a:buClr>
                <a:srgbClr val="8AB833"/>
              </a:buClr>
              <a:defRPr/>
            </a:pPr>
            <a:endParaRPr lang="fr-CA" sz="500" dirty="0">
              <a:solidFill>
                <a:schemeClr val="tx1"/>
              </a:solidFill>
              <a:latin typeface="Dagny OT" panose="020B0504020201020104" pitchFamily="34" charset="77"/>
            </a:endParaRPr>
          </a:p>
          <a:p>
            <a:pPr marL="0" indent="0" algn="just" fontAlgn="auto">
              <a:lnSpc>
                <a:spcPct val="110000"/>
              </a:lnSpc>
              <a:buClr>
                <a:srgbClr val="8AB833"/>
              </a:buClr>
              <a:buNone/>
              <a:defRPr/>
            </a:pPr>
            <a:r>
              <a:rPr lang="fr-CA" dirty="0">
                <a:solidFill>
                  <a:schemeClr val="tx1"/>
                </a:solidFill>
                <a:latin typeface="Dagny OT" panose="020B0504020201020104" pitchFamily="34" charset="77"/>
              </a:rPr>
              <a:t>On a souvent recours aux ENP au lieu des échantillonnages probabilistes (</a:t>
            </a:r>
            <a:r>
              <a:rPr lang="fr-CA" b="1" dirty="0">
                <a:solidFill>
                  <a:schemeClr val="tx1"/>
                </a:solidFill>
                <a:latin typeface="Dagny OT" panose="020B0504020201020104" pitchFamily="34" charset="77"/>
              </a:rPr>
              <a:t>problématique</a:t>
            </a:r>
            <a:r>
              <a:rPr lang="fr-CA" dirty="0">
                <a:solidFill>
                  <a:schemeClr val="tx1"/>
                </a:solidFill>
                <a:latin typeface="Dagny OT" panose="020B0504020201020104" pitchFamily="34" charset="77"/>
              </a:rPr>
              <a:t>).</a:t>
            </a:r>
          </a:p>
          <a:p>
            <a:pPr lvl="1" algn="just" fontAlgn="auto">
              <a:lnSpc>
                <a:spcPct val="110000"/>
              </a:lnSpc>
              <a:buClr>
                <a:schemeClr val="tx2"/>
              </a:buClr>
              <a:buFont typeface="Wingdings" pitchFamily="2" charset="2"/>
              <a:buChar char="§"/>
              <a:defRPr/>
            </a:pPr>
            <a:r>
              <a:rPr lang="fr-CA" i="0" dirty="0">
                <a:solidFill>
                  <a:schemeClr val="tx1"/>
                </a:solidFill>
                <a:latin typeface="Dagny OT" panose="020B0504020201020104" pitchFamily="34" charset="77"/>
              </a:rPr>
              <a:t>Le biais de sélection associé rend les ENP peu sûres en matière d’inférences </a:t>
            </a:r>
          </a:p>
          <a:p>
            <a:pPr lvl="1" algn="just" fontAlgn="auto">
              <a:lnSpc>
                <a:spcPct val="110000"/>
              </a:lnSpc>
              <a:buClr>
                <a:schemeClr val="tx2"/>
              </a:buClr>
              <a:buFont typeface="Wingdings" pitchFamily="2" charset="2"/>
              <a:buChar char="§"/>
              <a:defRPr/>
            </a:pPr>
            <a:r>
              <a:rPr lang="fr-CA" i="0" dirty="0">
                <a:solidFill>
                  <a:schemeClr val="tx1"/>
                </a:solidFill>
                <a:latin typeface="Dagny OT" panose="020B0504020201020104" pitchFamily="34" charset="77"/>
              </a:rPr>
              <a:t>La collecte automatisée des données tombe souvent dans le champ des ENP – il est toujours possible d’analyser les données recueillies selon ces méthodes, mais pas nécessairement de généraliser les résultats à la population cible.</a:t>
            </a:r>
          </a:p>
          <a:p>
            <a:pPr marL="0" indent="0">
              <a:buNone/>
            </a:pPr>
            <a:endParaRPr lang="en-US" dirty="0">
              <a:latin typeface="Dagny OT" panose="020B0504020201020104" pitchFamily="34" charset="77"/>
            </a:endParaRPr>
          </a:p>
        </p:txBody>
      </p:sp>
    </p:spTree>
  </p:cSld>
  <p:clrMapOvr>
    <a:masterClrMapping/>
  </p:clrMapOvr>
  <p:transition spd="med">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a:extLst>
              <a:ext uri="{FF2B5EF4-FFF2-40B4-BE49-F238E27FC236}">
                <a16:creationId xmlns:a16="http://schemas.microsoft.com/office/drawing/2014/main" id="{70A7148A-5153-D841-B665-EC4F8A31B44E}"/>
              </a:ext>
            </a:extLst>
          </p:cNvPr>
          <p:cNvSpPr>
            <a:spLocks noGrp="1"/>
          </p:cNvSpPr>
          <p:nvPr>
            <p:ph type="title"/>
          </p:nvPr>
        </p:nvSpPr>
        <p:spPr/>
        <p:txBody>
          <a:bodyPr/>
          <a:lstStyle/>
          <a:p>
            <a:pPr eaLnBrk="1" hangingPunct="1"/>
            <a:r>
              <a:rPr lang="fr-FR" altLang="en-US" b="1"/>
              <a:t>MÉTHODES D’ÉCHANTILLONNAGE NON PROBABILISTE</a:t>
            </a:r>
            <a:endParaRPr lang="en-US" altLang="en-US" b="1"/>
          </a:p>
        </p:txBody>
      </p:sp>
      <p:sp>
        <p:nvSpPr>
          <p:cNvPr id="3" name="Content Placeholder 2">
            <a:extLst>
              <a:ext uri="{FF2B5EF4-FFF2-40B4-BE49-F238E27FC236}">
                <a16:creationId xmlns:a16="http://schemas.microsoft.com/office/drawing/2014/main" id="{D35792C5-4299-FA4C-B30C-53D61BEBB461}"/>
              </a:ext>
            </a:extLst>
          </p:cNvPr>
          <p:cNvSpPr>
            <a:spLocks noGrp="1"/>
          </p:cNvSpPr>
          <p:nvPr>
            <p:ph idx="1"/>
          </p:nvPr>
        </p:nvSpPr>
        <p:spPr/>
        <p:txBody>
          <a:bodyPr rtlCol="0">
            <a:normAutofit lnSpcReduction="10000"/>
          </a:bodyPr>
          <a:lstStyle/>
          <a:p>
            <a:pPr marL="0" indent="0" algn="just" eaLnBrk="1" fontAlgn="auto" hangingPunct="1">
              <a:lnSpc>
                <a:spcPct val="100000"/>
              </a:lnSpc>
              <a:buFont typeface="Franklin Gothic Book" panose="020B0503020102020204" pitchFamily="34" charset="0"/>
              <a:buNone/>
              <a:defRPr/>
            </a:pPr>
            <a:r>
              <a:rPr lang="fr-FR" sz="2400" dirty="0">
                <a:latin typeface="Dagny OT" panose="020B0504020201020104" pitchFamily="34" charset="77"/>
              </a:rPr>
              <a:t>Dans certains contextes, les méthodes NPS peuvent répondre aux besoins d'un client ou d'une organisation, mais il faut les informer des inconvénients et leur présenter des alternatives probabilistes.</a:t>
            </a:r>
          </a:p>
          <a:p>
            <a:pPr lvl="1" algn="just" eaLnBrk="1" fontAlgn="auto" hangingPunct="1">
              <a:lnSpc>
                <a:spcPct val="100000"/>
              </a:lnSpc>
              <a:buFont typeface="Wingdings" panose="05000000000000000000" pitchFamily="2" charset="2"/>
              <a:buChar char="§"/>
              <a:defRPr/>
            </a:pPr>
            <a:r>
              <a:rPr lang="fr-FR" b="1" i="0" dirty="0">
                <a:latin typeface="Dagny OT" panose="020B0504020201020104" pitchFamily="34" charset="77"/>
              </a:rPr>
              <a:t>Accidentel : </a:t>
            </a:r>
            <a:r>
              <a:rPr lang="fr-FR" i="0" dirty="0">
                <a:latin typeface="Dagny OT" panose="020B0504020201020104" pitchFamily="34" charset="77"/>
              </a:rPr>
              <a:t>personne de la rue, dépend de la disponibilité des unités et du biais de l'enquêteur.</a:t>
            </a:r>
          </a:p>
          <a:p>
            <a:pPr lvl="1" algn="just" eaLnBrk="1" fontAlgn="auto" hangingPunct="1">
              <a:lnSpc>
                <a:spcPct val="100000"/>
              </a:lnSpc>
              <a:buFont typeface="Wingdings" panose="05000000000000000000" pitchFamily="2" charset="2"/>
              <a:buChar char="§"/>
              <a:defRPr/>
            </a:pPr>
            <a:r>
              <a:rPr lang="fr-FR" b="1" i="0" dirty="0">
                <a:latin typeface="Dagny OT" panose="020B0504020201020104" pitchFamily="34" charset="77"/>
              </a:rPr>
              <a:t>Volontaire : </a:t>
            </a:r>
            <a:r>
              <a:rPr lang="fr-FR" i="0" dirty="0">
                <a:latin typeface="Dagny OT" panose="020B0504020201020104" pitchFamily="34" charset="77"/>
              </a:rPr>
              <a:t>biais d'auto-sélection</a:t>
            </a:r>
          </a:p>
          <a:p>
            <a:pPr lvl="1" algn="just" eaLnBrk="1" fontAlgn="auto" hangingPunct="1">
              <a:lnSpc>
                <a:spcPct val="100000"/>
              </a:lnSpc>
              <a:buFont typeface="Wingdings" panose="05000000000000000000" pitchFamily="2" charset="2"/>
              <a:buChar char="§"/>
              <a:defRPr/>
            </a:pPr>
            <a:r>
              <a:rPr lang="fr-FR" b="1" i="0" dirty="0">
                <a:latin typeface="Dagny OT" panose="020B0504020201020104" pitchFamily="34" charset="77"/>
              </a:rPr>
              <a:t>Jugement : </a:t>
            </a:r>
            <a:r>
              <a:rPr lang="fr-FR" i="0" dirty="0">
                <a:latin typeface="Dagny OT" panose="020B0504020201020104" pitchFamily="34" charset="77"/>
              </a:rPr>
              <a:t>biais dû à des idées préconçues inexactes sur la population cible.</a:t>
            </a:r>
          </a:p>
          <a:p>
            <a:pPr lvl="1" algn="just" eaLnBrk="1" fontAlgn="auto" hangingPunct="1">
              <a:lnSpc>
                <a:spcPct val="100000"/>
              </a:lnSpc>
              <a:buFont typeface="Wingdings" panose="05000000000000000000" pitchFamily="2" charset="2"/>
              <a:buChar char="§"/>
              <a:defRPr/>
            </a:pPr>
            <a:r>
              <a:rPr lang="fr-FR" b="1" i="0" dirty="0">
                <a:latin typeface="Dagny OT" panose="020B0504020201020104" pitchFamily="34" charset="77"/>
              </a:rPr>
              <a:t>Quota : </a:t>
            </a:r>
            <a:r>
              <a:rPr lang="fr-FR" i="0" dirty="0">
                <a:latin typeface="Dagny OT" panose="020B0504020201020104" pitchFamily="34" charset="77"/>
              </a:rPr>
              <a:t>sondage de sortie, ignore le biais de non-réponse.</a:t>
            </a:r>
          </a:p>
          <a:p>
            <a:pPr lvl="1" algn="just" eaLnBrk="1" fontAlgn="auto" hangingPunct="1">
              <a:lnSpc>
                <a:spcPct val="100000"/>
              </a:lnSpc>
              <a:buFont typeface="Wingdings" panose="05000000000000000000" pitchFamily="2" charset="2"/>
              <a:buChar char="§"/>
              <a:defRPr/>
            </a:pPr>
            <a:r>
              <a:rPr lang="fr-FR" b="1" i="0" dirty="0">
                <a:latin typeface="Dagny OT" panose="020B0504020201020104" pitchFamily="34" charset="77"/>
              </a:rPr>
              <a:t>Modifié : </a:t>
            </a:r>
            <a:r>
              <a:rPr lang="fr-FR" i="0" dirty="0">
                <a:latin typeface="Dagny OT" panose="020B0504020201020104" pitchFamily="34" charset="77"/>
              </a:rPr>
              <a:t>commence par être probabiliste, passe au quota en réaction à des taux de non-réponse élevés.</a:t>
            </a:r>
          </a:p>
          <a:p>
            <a:pPr lvl="1" algn="just" eaLnBrk="1" fontAlgn="auto" hangingPunct="1">
              <a:lnSpc>
                <a:spcPct val="100000"/>
              </a:lnSpc>
              <a:buFont typeface="Wingdings" panose="05000000000000000000" pitchFamily="2" charset="2"/>
              <a:buChar char="§"/>
              <a:defRPr/>
            </a:pPr>
            <a:r>
              <a:rPr lang="fr-FR" b="1" i="0" dirty="0">
                <a:latin typeface="Dagny OT" panose="020B0504020201020104" pitchFamily="34" charset="77"/>
              </a:rPr>
              <a:t>Boule de neige : </a:t>
            </a:r>
            <a:r>
              <a:rPr lang="fr-FR" i="0" dirty="0">
                <a:latin typeface="Dagny OT" panose="020B0504020201020104" pitchFamily="34" charset="77"/>
              </a:rPr>
              <a:t>système pyramidal</a:t>
            </a:r>
            <a:endParaRPr lang="en-US" sz="500" dirty="0">
              <a:latin typeface="Dagny OT" panose="020B0504020201020104" pitchFamily="34" charset="77"/>
            </a:endParaRPr>
          </a:p>
          <a:p>
            <a:pPr marL="0" indent="0" algn="just" eaLnBrk="1" fontAlgn="auto" hangingPunct="1">
              <a:lnSpc>
                <a:spcPct val="100000"/>
              </a:lnSpc>
              <a:buFont typeface="Franklin Gothic Book" panose="020B0503020102020204" pitchFamily="34" charset="0"/>
              <a:buNone/>
              <a:defRPr/>
            </a:pPr>
            <a:endParaRPr lang="en-US" dirty="0">
              <a:latin typeface="Dagny OT" panose="020B0504020201020104" pitchFamily="34" charset="77"/>
            </a:endParaRPr>
          </a:p>
        </p:txBody>
      </p:sp>
    </p:spTree>
  </p:cSld>
  <p:clrMapOvr>
    <a:masterClrMapping/>
  </p:clrMapOvr>
  <p:transition spd="med">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a:extLst>
              <a:ext uri="{FF2B5EF4-FFF2-40B4-BE49-F238E27FC236}">
                <a16:creationId xmlns:a16="http://schemas.microsoft.com/office/drawing/2014/main" id="{DC973269-2C46-2D42-9A0F-65E6A236E649}"/>
              </a:ext>
            </a:extLst>
          </p:cNvPr>
          <p:cNvSpPr>
            <a:spLocks noGrp="1"/>
          </p:cNvSpPr>
          <p:nvPr>
            <p:ph type="title"/>
          </p:nvPr>
        </p:nvSpPr>
        <p:spPr/>
        <p:txBody>
          <a:bodyPr/>
          <a:lstStyle/>
          <a:p>
            <a:pPr eaLnBrk="1" hangingPunct="1"/>
            <a:r>
              <a:rPr lang="en-US" altLang="en-US" b="1"/>
              <a:t>ÉCHANTILLONNAGE PROBABILISTE</a:t>
            </a:r>
          </a:p>
        </p:txBody>
      </p:sp>
      <p:sp>
        <p:nvSpPr>
          <p:cNvPr id="3" name="Content Placeholder 2">
            <a:extLst>
              <a:ext uri="{FF2B5EF4-FFF2-40B4-BE49-F238E27FC236}">
                <a16:creationId xmlns:a16="http://schemas.microsoft.com/office/drawing/2014/main" id="{636913C3-1631-684A-81C1-149887F0339E}"/>
              </a:ext>
            </a:extLst>
          </p:cNvPr>
          <p:cNvSpPr>
            <a:spLocks noGrp="1"/>
          </p:cNvSpPr>
          <p:nvPr>
            <p:ph idx="1"/>
          </p:nvPr>
        </p:nvSpPr>
        <p:spPr>
          <a:xfrm>
            <a:off x="1371600" y="2286000"/>
            <a:ext cx="9601200" cy="4083050"/>
          </a:xfrm>
        </p:spPr>
        <p:txBody>
          <a:bodyPr rtlCol="0">
            <a:normAutofit/>
          </a:bodyPr>
          <a:lstStyle/>
          <a:p>
            <a:pPr marL="0" indent="0" algn="just" eaLnBrk="1" fontAlgn="auto" hangingPunct="1">
              <a:lnSpc>
                <a:spcPct val="100000"/>
              </a:lnSpc>
              <a:buFont typeface="Franklin Gothic Book" panose="020B0503020102020204" pitchFamily="34" charset="0"/>
              <a:buNone/>
              <a:defRPr/>
            </a:pPr>
            <a:r>
              <a:rPr lang="fr-FR" sz="2400" dirty="0">
                <a:latin typeface="Dagny OT" panose="020B0504020201020104" pitchFamily="34" charset="77"/>
              </a:rPr>
              <a:t>Les plans d’échantillonnage probabiliste sont généralement plus </a:t>
            </a:r>
            <a:r>
              <a:rPr lang="fr-FR" sz="2400" b="1" dirty="0">
                <a:latin typeface="Dagny OT" panose="020B0504020201020104" pitchFamily="34" charset="77"/>
              </a:rPr>
              <a:t>difficiles</a:t>
            </a:r>
            <a:r>
              <a:rPr lang="fr-FR" sz="2400" dirty="0">
                <a:latin typeface="Dagny OT" panose="020B0504020201020104" pitchFamily="34" charset="77"/>
              </a:rPr>
              <a:t> et plus </a:t>
            </a:r>
            <a:r>
              <a:rPr lang="fr-FR" sz="2400" b="1" dirty="0">
                <a:latin typeface="Dagny OT" panose="020B0504020201020104" pitchFamily="34" charset="77"/>
              </a:rPr>
              <a:t>coûteux</a:t>
            </a:r>
            <a:r>
              <a:rPr lang="fr-FR" sz="2400" dirty="0">
                <a:latin typeface="Dagny OT" panose="020B0504020201020104" pitchFamily="34" charset="77"/>
              </a:rPr>
              <a:t> à mettre en place (car ils requièrent une base d’enquête de qualité), et ils prennent plus de temps à réaliser. </a:t>
            </a:r>
          </a:p>
          <a:p>
            <a:pPr marL="384048" indent="-384048" algn="just" eaLnBrk="1" fontAlgn="auto" hangingPunct="1">
              <a:lnSpc>
                <a:spcPct val="100000"/>
              </a:lnSpc>
              <a:defRPr/>
            </a:pPr>
            <a:endParaRPr lang="en-CA" sz="500" dirty="0">
              <a:latin typeface="Dagny OT" panose="020B0504020201020104" pitchFamily="34" charset="77"/>
            </a:endParaRPr>
          </a:p>
          <a:p>
            <a:pPr marL="0" indent="0" algn="just" eaLnBrk="1" fontAlgn="auto" hangingPunct="1">
              <a:lnSpc>
                <a:spcPct val="100000"/>
              </a:lnSpc>
              <a:buFont typeface="Franklin Gothic Book" panose="020B0503020102020204" pitchFamily="34" charset="0"/>
              <a:buNone/>
              <a:defRPr/>
            </a:pPr>
            <a:r>
              <a:rPr lang="fr-FR" sz="2400" dirty="0">
                <a:latin typeface="Dagny OT" panose="020B0504020201020104" pitchFamily="34" charset="77"/>
              </a:rPr>
              <a:t>Ils fournissent des </a:t>
            </a:r>
            <a:r>
              <a:rPr lang="fr-FR" sz="2400" b="1" dirty="0">
                <a:latin typeface="Dagny OT" panose="020B0504020201020104" pitchFamily="34" charset="77"/>
              </a:rPr>
              <a:t>estimations fiables </a:t>
            </a:r>
            <a:r>
              <a:rPr lang="fr-FR" sz="2400" dirty="0">
                <a:latin typeface="Dagny OT" panose="020B0504020201020104" pitchFamily="34" charset="77"/>
              </a:rPr>
              <a:t>de la caractéristique d’intérêt et de </a:t>
            </a:r>
            <a:r>
              <a:rPr lang="fr-FR" sz="2400" b="1" dirty="0">
                <a:latin typeface="Dagny OT" panose="020B0504020201020104" pitchFamily="34" charset="77"/>
              </a:rPr>
              <a:t>l’erreur</a:t>
            </a:r>
            <a:r>
              <a:rPr lang="fr-FR" sz="2400" dirty="0">
                <a:latin typeface="Dagny OT" panose="020B0504020201020104" pitchFamily="34" charset="77"/>
              </a:rPr>
              <a:t> </a:t>
            </a:r>
            <a:r>
              <a:rPr lang="fr-FR" sz="2400" b="1" dirty="0">
                <a:latin typeface="Dagny OT" panose="020B0504020201020104" pitchFamily="34" charset="77"/>
              </a:rPr>
              <a:t>d’échantillonnage</a:t>
            </a:r>
            <a:r>
              <a:rPr lang="fr-FR" sz="2400" dirty="0">
                <a:latin typeface="Dagny OT" panose="020B0504020201020104" pitchFamily="34" charset="77"/>
              </a:rPr>
              <a:t>, ouvrant la voie à l’utilisation de petits échantillons pour tirer des inférences sur des populations cibles plus vastes (en théorie, du moins, les composantes de l’erreur non attribuable à l’échantillonnage peuvent tout de même jouer sur les résultats et la généralisation).</a:t>
            </a:r>
          </a:p>
          <a:p>
            <a:pPr marL="0" indent="0" algn="just" eaLnBrk="1" fontAlgn="auto" hangingPunct="1">
              <a:lnSpc>
                <a:spcPct val="100000"/>
              </a:lnSpc>
              <a:buFont typeface="Franklin Gothic Book" panose="020B0503020102020204" pitchFamily="34" charset="0"/>
              <a:buNone/>
              <a:defRPr/>
            </a:pPr>
            <a:endParaRPr lang="en-CA" sz="500" dirty="0">
              <a:latin typeface="Dagny OT" panose="020B0504020201020104" pitchFamily="34" charset="77"/>
            </a:endParaRPr>
          </a:p>
          <a:p>
            <a:pPr marL="0" indent="0" algn="just" eaLnBrk="1" fontAlgn="auto" hangingPunct="1">
              <a:lnSpc>
                <a:spcPct val="100000"/>
              </a:lnSpc>
              <a:buFont typeface="Franklin Gothic Book" panose="020B0503020102020204" pitchFamily="34" charset="0"/>
              <a:buNone/>
              <a:defRPr/>
            </a:pPr>
            <a:endParaRPr lang="en-CA" sz="2400" dirty="0">
              <a:latin typeface="Dagny OT" panose="020B0504020201020104" pitchFamily="34" charset="77"/>
            </a:endParaRPr>
          </a:p>
        </p:txBody>
      </p:sp>
    </p:spTree>
  </p:cSld>
  <p:clrMapOvr>
    <a:masterClrMapping/>
  </p:clrMapOvr>
  <p:transition spd="med">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a:extLst>
              <a:ext uri="{FF2B5EF4-FFF2-40B4-BE49-F238E27FC236}">
                <a16:creationId xmlns:a16="http://schemas.microsoft.com/office/drawing/2014/main" id="{8735B71A-50A0-834C-B710-238B9D242515}"/>
              </a:ext>
            </a:extLst>
          </p:cNvPr>
          <p:cNvSpPr>
            <a:spLocks noGrp="1"/>
          </p:cNvSpPr>
          <p:nvPr>
            <p:ph type="title"/>
          </p:nvPr>
        </p:nvSpPr>
        <p:spPr/>
        <p:txBody>
          <a:bodyPr/>
          <a:lstStyle/>
          <a:p>
            <a:pPr eaLnBrk="1" hangingPunct="1"/>
            <a:r>
              <a:rPr lang="en-US" altLang="en-US" b="1"/>
              <a:t>PLANS D’ÉCHANTILLONNAGE</a:t>
            </a:r>
          </a:p>
        </p:txBody>
      </p:sp>
      <p:sp>
        <p:nvSpPr>
          <p:cNvPr id="31747" name="Content Placeholder 2">
            <a:extLst>
              <a:ext uri="{FF2B5EF4-FFF2-40B4-BE49-F238E27FC236}">
                <a16:creationId xmlns:a16="http://schemas.microsoft.com/office/drawing/2014/main" id="{F2480B59-60D6-7147-A902-E198D71A7F14}"/>
              </a:ext>
            </a:extLst>
          </p:cNvPr>
          <p:cNvSpPr>
            <a:spLocks noGrp="1"/>
          </p:cNvSpPr>
          <p:nvPr>
            <p:ph idx="1"/>
          </p:nvPr>
        </p:nvSpPr>
        <p:spPr>
          <a:xfrm>
            <a:off x="1371599" y="2286000"/>
            <a:ext cx="10701867" cy="3581400"/>
          </a:xfrm>
        </p:spPr>
        <p:txBody>
          <a:bodyPr/>
          <a:lstStyle/>
          <a:p>
            <a:pPr marL="0" indent="0" algn="just" eaLnBrk="1" hangingPunct="1">
              <a:lnSpc>
                <a:spcPct val="100000"/>
              </a:lnSpc>
              <a:buFont typeface="Franklin Gothic Book" panose="020B0503020102020204" pitchFamily="34" charset="0"/>
              <a:buNone/>
            </a:pPr>
            <a:r>
              <a:rPr lang="fr-FR" altLang="en-US" sz="2400" dirty="0">
                <a:latin typeface="Dagny OT" panose="020B0504020201020104" pitchFamily="34" charset="77"/>
              </a:rPr>
              <a:t>Les différents </a:t>
            </a:r>
            <a:r>
              <a:rPr lang="fr-FR" altLang="en-US" sz="2400" b="1" dirty="0">
                <a:latin typeface="Dagny OT" panose="020B0504020201020104" pitchFamily="34" charset="77"/>
              </a:rPr>
              <a:t>plans d'échantillonnage </a:t>
            </a:r>
            <a:r>
              <a:rPr lang="fr-FR" altLang="en-US" sz="2400" dirty="0">
                <a:latin typeface="Dagny OT" panose="020B0504020201020104" pitchFamily="34" charset="77"/>
              </a:rPr>
              <a:t>présentent des avantages et des désavantages distincts. </a:t>
            </a:r>
          </a:p>
          <a:p>
            <a:pPr marL="0" indent="0" algn="just" eaLnBrk="1" hangingPunct="1">
              <a:lnSpc>
                <a:spcPct val="100000"/>
              </a:lnSpc>
              <a:buFont typeface="Franklin Gothic Book" panose="020B0503020102020204" pitchFamily="34" charset="0"/>
              <a:buNone/>
            </a:pPr>
            <a:endParaRPr lang="en-US" altLang="en-US" sz="500" dirty="0">
              <a:latin typeface="Dagny OT" panose="020B0504020201020104" pitchFamily="34" charset="77"/>
            </a:endParaRPr>
          </a:p>
          <a:p>
            <a:pPr marL="0" indent="0" algn="just" eaLnBrk="1" hangingPunct="1">
              <a:lnSpc>
                <a:spcPct val="100000"/>
              </a:lnSpc>
              <a:buFont typeface="Franklin Gothic Book" panose="020B0503020102020204" pitchFamily="34" charset="0"/>
              <a:buNone/>
            </a:pPr>
            <a:r>
              <a:rPr lang="fr-FR" altLang="en-US" sz="2400" dirty="0">
                <a:latin typeface="Dagny OT" panose="020B0504020201020104" pitchFamily="34" charset="77"/>
              </a:rPr>
              <a:t>Ils peuvent être utilisés pour calculer des estimations </a:t>
            </a:r>
            <a:r>
              <a:rPr lang="en-US" altLang="en-US" sz="2400" dirty="0">
                <a:latin typeface="Dagny OT" panose="020B0504020201020104" pitchFamily="34" charset="77"/>
              </a:rPr>
              <a:t> </a:t>
            </a:r>
          </a:p>
          <a:p>
            <a:pPr lvl="1" algn="just" eaLnBrk="1" hangingPunct="1">
              <a:lnSpc>
                <a:spcPct val="100000"/>
              </a:lnSpc>
              <a:buFont typeface="Wingdings" pitchFamily="2" charset="2"/>
              <a:buChar char="§"/>
            </a:pPr>
            <a:r>
              <a:rPr lang="fr-FR" altLang="en-US" i="0" dirty="0">
                <a:latin typeface="Dagny OT" panose="020B0504020201020104" pitchFamily="34" charset="77"/>
              </a:rPr>
              <a:t>pour divers attributs de la population : moyenne, total, proportion, rapport, différence, </a:t>
            </a:r>
            <a:r>
              <a:rPr lang="fr-FR" altLang="en-US" i="0" dirty="0" err="1">
                <a:latin typeface="Dagny OT" panose="020B0504020201020104" pitchFamily="34" charset="77"/>
              </a:rPr>
              <a:t>etc</a:t>
            </a:r>
            <a:r>
              <a:rPr lang="en-US" altLang="en-US" i="0" dirty="0">
                <a:latin typeface="Dagny OT" panose="020B0504020201020104" pitchFamily="34" charset="77"/>
              </a:rPr>
              <a:t>.</a:t>
            </a:r>
          </a:p>
          <a:p>
            <a:pPr lvl="1" algn="just" eaLnBrk="1" hangingPunct="1">
              <a:lnSpc>
                <a:spcPct val="100000"/>
              </a:lnSpc>
              <a:buFont typeface="Wingdings" pitchFamily="2" charset="2"/>
              <a:buChar char="§"/>
            </a:pPr>
            <a:r>
              <a:rPr lang="fr-FR" altLang="en-US" i="0" dirty="0">
                <a:latin typeface="Dagny OT" panose="020B0504020201020104" pitchFamily="34" charset="77"/>
              </a:rPr>
              <a:t>pour les intervalles de confiance à 95% correspondants. </a:t>
            </a:r>
          </a:p>
          <a:p>
            <a:pPr lvl="1" algn="just" eaLnBrk="1" hangingPunct="1">
              <a:lnSpc>
                <a:spcPct val="100000"/>
              </a:lnSpc>
              <a:buFont typeface="Wingdings" pitchFamily="2" charset="2"/>
              <a:buChar char="§"/>
            </a:pPr>
            <a:endParaRPr lang="en-US" altLang="en-US" sz="500" dirty="0">
              <a:latin typeface="Dagny OT" panose="020B0504020201020104" pitchFamily="34" charset="77"/>
            </a:endParaRPr>
          </a:p>
          <a:p>
            <a:pPr marL="0" indent="0" algn="just" eaLnBrk="1" hangingPunct="1">
              <a:lnSpc>
                <a:spcPct val="100000"/>
              </a:lnSpc>
              <a:buFont typeface="Franklin Gothic Book" panose="020B0503020102020204" pitchFamily="34" charset="0"/>
              <a:buNone/>
            </a:pPr>
            <a:r>
              <a:rPr lang="fr-FR" altLang="en-US" sz="2400" dirty="0">
                <a:latin typeface="Dagny OT" panose="020B0504020201020104" pitchFamily="34" charset="77"/>
              </a:rPr>
              <a:t>Nous pourrions également vouloir calculer les tailles d'échantillon pour une </a:t>
            </a:r>
            <a:r>
              <a:rPr lang="fr-FR" altLang="en-US" sz="2400" b="1" dirty="0">
                <a:latin typeface="Dagny OT" panose="020B0504020201020104" pitchFamily="34" charset="77"/>
              </a:rPr>
              <a:t>limite d'erreur </a:t>
            </a:r>
            <a:r>
              <a:rPr lang="fr-FR" altLang="en-US" sz="2400" dirty="0">
                <a:latin typeface="Dagny OT" panose="020B0504020201020104" pitchFamily="34" charset="77"/>
              </a:rPr>
              <a:t>donnée (une limite supérieure du rayon de l'intervalle de confiance à 95% souhaité), et comment déterminer la </a:t>
            </a:r>
            <a:r>
              <a:rPr lang="fr-FR" altLang="en-US" sz="2400" b="1" dirty="0">
                <a:latin typeface="Dagny OT" panose="020B0504020201020104" pitchFamily="34" charset="77"/>
              </a:rPr>
              <a:t>répartition de l'échantillon</a:t>
            </a:r>
            <a:r>
              <a:rPr lang="fr-FR" altLang="en-US" sz="2400" dirty="0">
                <a:latin typeface="Dagny OT" panose="020B0504020201020104" pitchFamily="34" charset="77"/>
              </a:rPr>
              <a:t> (combien d'unités à échantillonner dans les différents groupes de sous-population).</a:t>
            </a:r>
            <a:endParaRPr lang="en-US" altLang="en-US" sz="2400" dirty="0">
              <a:latin typeface="Dagny OT" panose="020B0504020201020104" pitchFamily="34" charset="77"/>
            </a:endParaRPr>
          </a:p>
        </p:txBody>
      </p:sp>
    </p:spTree>
  </p:cSld>
  <p:clrMapOvr>
    <a:masterClrMapping/>
  </p:clrMapOvr>
  <p:transition spd="med">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le 1">
            <a:extLst>
              <a:ext uri="{FF2B5EF4-FFF2-40B4-BE49-F238E27FC236}">
                <a16:creationId xmlns:a16="http://schemas.microsoft.com/office/drawing/2014/main" id="{DB1C5833-069C-F245-9608-E07C6E789143}"/>
              </a:ext>
            </a:extLst>
          </p:cNvPr>
          <p:cNvSpPr>
            <a:spLocks noGrp="1"/>
          </p:cNvSpPr>
          <p:nvPr>
            <p:ph type="title"/>
          </p:nvPr>
        </p:nvSpPr>
        <p:spPr/>
        <p:txBody>
          <a:bodyPr/>
          <a:lstStyle/>
          <a:p>
            <a:pPr eaLnBrk="1" hangingPunct="1"/>
            <a:r>
              <a:rPr lang="en-US" altLang="en-US" b="1"/>
              <a:t>PLANS D'ÉCHANTILLONNAGE PROBABILISTES</a:t>
            </a:r>
          </a:p>
        </p:txBody>
      </p:sp>
      <p:sp>
        <p:nvSpPr>
          <p:cNvPr id="32771" name="Content Placeholder 2">
            <a:extLst>
              <a:ext uri="{FF2B5EF4-FFF2-40B4-BE49-F238E27FC236}">
                <a16:creationId xmlns:a16="http://schemas.microsoft.com/office/drawing/2014/main" id="{2EA2FC20-5724-8D43-A589-0528CE12CA43}"/>
              </a:ext>
            </a:extLst>
          </p:cNvPr>
          <p:cNvSpPr>
            <a:spLocks noGrp="1"/>
          </p:cNvSpPr>
          <p:nvPr>
            <p:ph idx="1"/>
          </p:nvPr>
        </p:nvSpPr>
        <p:spPr>
          <a:xfrm>
            <a:off x="1371600" y="2171700"/>
            <a:ext cx="9601200" cy="4502150"/>
          </a:xfrm>
        </p:spPr>
        <p:txBody>
          <a:bodyPr/>
          <a:lstStyle/>
          <a:p>
            <a:pPr marL="0" indent="0" eaLnBrk="1" hangingPunct="1">
              <a:buFont typeface="Franklin Gothic Book" panose="020B0503020102020204" pitchFamily="34" charset="0"/>
              <a:buNone/>
            </a:pPr>
            <a:r>
              <a:rPr lang="fr-FR" altLang="en-US" sz="2400" dirty="0">
                <a:latin typeface="Dagny OT" panose="020B0504020201020104" pitchFamily="34" charset="77"/>
              </a:rPr>
              <a:t>Échantillonnage aléatoire simple (EAS)</a:t>
            </a:r>
          </a:p>
          <a:p>
            <a:pPr marL="0" indent="0" eaLnBrk="1" hangingPunct="1">
              <a:buFont typeface="Franklin Gothic Book" panose="020B0503020102020204" pitchFamily="34" charset="0"/>
              <a:buNone/>
            </a:pPr>
            <a:r>
              <a:rPr lang="fr-FR" altLang="en-US" sz="2400" dirty="0">
                <a:latin typeface="Dagny OT" panose="020B0504020201020104" pitchFamily="34" charset="77"/>
              </a:rPr>
              <a:t>Échantillonnage aléatoire stratifié  (STR)</a:t>
            </a:r>
          </a:p>
          <a:p>
            <a:pPr marL="0" indent="0" eaLnBrk="1" hangingPunct="1">
              <a:buFont typeface="Franklin Gothic Book" panose="020B0503020102020204" pitchFamily="34" charset="0"/>
              <a:buNone/>
            </a:pPr>
            <a:r>
              <a:rPr lang="fr-FR" altLang="en-US" sz="2400" dirty="0">
                <a:latin typeface="Dagny OT" panose="020B0504020201020104" pitchFamily="34" charset="77"/>
              </a:rPr>
              <a:t>Échantillonnage systématique (SYS)</a:t>
            </a:r>
          </a:p>
          <a:p>
            <a:pPr marL="0" indent="0" eaLnBrk="1" hangingPunct="1">
              <a:buFont typeface="Franklin Gothic Book" panose="020B0503020102020204" pitchFamily="34" charset="0"/>
              <a:buNone/>
            </a:pPr>
            <a:r>
              <a:rPr lang="fr-FR" altLang="en-US" sz="2400" dirty="0">
                <a:latin typeface="Dagny OT" panose="020B0504020201020104" pitchFamily="34" charset="77"/>
              </a:rPr>
              <a:t>Échantillonnage en grappes (EPG)</a:t>
            </a:r>
          </a:p>
          <a:p>
            <a:pPr marL="0" indent="0" eaLnBrk="1" hangingPunct="1">
              <a:buFont typeface="Franklin Gothic Book" panose="020B0503020102020204" pitchFamily="34" charset="0"/>
              <a:buNone/>
            </a:pPr>
            <a:r>
              <a:rPr lang="fr-FR" altLang="en-US" sz="2400" dirty="0">
                <a:latin typeface="Dagny OT" panose="020B0504020201020104" pitchFamily="34" charset="77"/>
              </a:rPr>
              <a:t>Échantillonnage avec probabilité proportionnelle à la taille (PPT)</a:t>
            </a:r>
          </a:p>
          <a:p>
            <a:pPr marL="0" indent="0" eaLnBrk="1" hangingPunct="1">
              <a:buFont typeface="Franklin Gothic Book" panose="020B0503020102020204" pitchFamily="34" charset="0"/>
              <a:buNone/>
            </a:pPr>
            <a:r>
              <a:rPr lang="fr-FR" altLang="en-US" sz="2400" dirty="0">
                <a:latin typeface="Dagny OT" panose="020B0504020201020104" pitchFamily="34" charset="77"/>
              </a:rPr>
              <a:t>Échantillonnage répété (REP)</a:t>
            </a:r>
          </a:p>
          <a:p>
            <a:pPr marL="0" indent="0" eaLnBrk="1" hangingPunct="1">
              <a:buFont typeface="Franklin Gothic Book" panose="020B0503020102020204" pitchFamily="34" charset="0"/>
              <a:buNone/>
            </a:pPr>
            <a:r>
              <a:rPr lang="fr-FR" altLang="en-US" sz="2400" dirty="0">
                <a:latin typeface="Dagny OT" panose="020B0504020201020104" pitchFamily="34" charset="77"/>
              </a:rPr>
              <a:t>Échantillonnage à plusieurs degrés (EPD)</a:t>
            </a:r>
          </a:p>
          <a:p>
            <a:pPr marL="0" indent="0" eaLnBrk="1" hangingPunct="1">
              <a:buFont typeface="Franklin Gothic Book" panose="020B0503020102020204" pitchFamily="34" charset="0"/>
              <a:buNone/>
            </a:pPr>
            <a:r>
              <a:rPr lang="fr-FR" altLang="en-US" sz="2400" dirty="0">
                <a:latin typeface="Dagny OT" panose="020B0504020201020104" pitchFamily="34" charset="77"/>
              </a:rPr>
              <a:t>Échantillonnage à plusieurs phases  (EPP)</a:t>
            </a:r>
          </a:p>
        </p:txBody>
      </p:sp>
    </p:spTree>
  </p:cSld>
  <p:clrMapOvr>
    <a:masterClrMapping/>
  </p:clrMapOvr>
  <p:transition spd="med">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1">
            <a:extLst>
              <a:ext uri="{FF2B5EF4-FFF2-40B4-BE49-F238E27FC236}">
                <a16:creationId xmlns:a16="http://schemas.microsoft.com/office/drawing/2014/main" id="{F7AF7718-B993-A945-A7A3-547632134CA4}"/>
              </a:ext>
            </a:extLst>
          </p:cNvPr>
          <p:cNvSpPr>
            <a:spLocks noGrp="1"/>
          </p:cNvSpPr>
          <p:nvPr>
            <p:ph type="title"/>
          </p:nvPr>
        </p:nvSpPr>
        <p:spPr>
          <a:xfrm>
            <a:off x="1371600" y="685800"/>
            <a:ext cx="10200290" cy="1485900"/>
          </a:xfrm>
        </p:spPr>
        <p:txBody>
          <a:bodyPr/>
          <a:lstStyle/>
          <a:p>
            <a:pPr eaLnBrk="1" hangingPunct="1"/>
            <a:r>
              <a:rPr lang="en-US" altLang="en-US" sz="4000" b="1" dirty="0"/>
              <a:t>ÉCHANTILLONNAGE ALÉATOIRE SIMPLE (EAS)</a:t>
            </a:r>
          </a:p>
        </p:txBody>
      </p:sp>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F051ACFD-BE3C-924D-AAAA-0D23CE80401D}"/>
                  </a:ext>
                </a:extLst>
              </p:cNvPr>
              <p:cNvSpPr>
                <a:spLocks noGrp="1"/>
              </p:cNvSpPr>
              <p:nvPr>
                <p:ph sz="half" idx="1"/>
              </p:nvPr>
            </p:nvSpPr>
            <p:spPr>
              <a:xfrm>
                <a:off x="1371599" y="2285999"/>
                <a:ext cx="9601200" cy="3581401"/>
              </a:xfrm>
            </p:spPr>
            <p:txBody>
              <a:bodyPr/>
              <a:lstStyle/>
              <a:p>
                <a:pPr marL="0" indent="0">
                  <a:buNone/>
                </a:pPr>
                <a14:m>
                  <m:oMath xmlns:m="http://schemas.openxmlformats.org/officeDocument/2006/math">
                    <m:r>
                      <a:rPr lang="en-US" sz="2400" i="1" dirty="0" smtClean="0">
                        <a:latin typeface="Cambria Math" panose="02040503050406030204" pitchFamily="18" charset="0"/>
                      </a:rPr>
                      <m:t>𝑛</m:t>
                    </m:r>
                  </m:oMath>
                </a14:m>
                <a:r>
                  <a:rPr lang="en-US" sz="2400" dirty="0">
                    <a:latin typeface="Dagny OT" panose="020B0504020201020104" pitchFamily="34" charset="77"/>
                  </a:rPr>
                  <a:t> </a:t>
                </a:r>
                <a:r>
                  <a:rPr lang="en-US" sz="2400" dirty="0" err="1">
                    <a:latin typeface="Dagny OT" panose="020B0504020201020104" pitchFamily="34" charset="77"/>
                  </a:rPr>
                  <a:t>unités</a:t>
                </a:r>
                <a:r>
                  <a:rPr lang="en-US" sz="2400" dirty="0">
                    <a:latin typeface="Dagny OT" panose="020B0504020201020104" pitchFamily="34" charset="77"/>
                  </a:rPr>
                  <a:t> </a:t>
                </a:r>
                <a:r>
                  <a:rPr lang="en-US" sz="2400" dirty="0" err="1">
                    <a:latin typeface="Dagny OT" panose="020B0504020201020104" pitchFamily="34" charset="77"/>
                  </a:rPr>
                  <a:t>sont</a:t>
                </a:r>
                <a:r>
                  <a:rPr lang="en-US" sz="2400" dirty="0">
                    <a:latin typeface="Dagny OT" panose="020B0504020201020104" pitchFamily="34" charset="77"/>
                  </a:rPr>
                  <a:t> </a:t>
                </a:r>
                <a:r>
                  <a:rPr lang="en-US" sz="2400" dirty="0" err="1">
                    <a:latin typeface="Dagny OT" panose="020B0504020201020104" pitchFamily="34" charset="77"/>
                  </a:rPr>
                  <a:t>choisies</a:t>
                </a:r>
                <a:r>
                  <a:rPr lang="en-US" sz="2400" dirty="0">
                    <a:latin typeface="Dagny OT" panose="020B0504020201020104" pitchFamily="34" charset="77"/>
                  </a:rPr>
                  <a:t> au </a:t>
                </a:r>
                <a:r>
                  <a:rPr lang="en-US" sz="2400" dirty="0" err="1">
                    <a:latin typeface="Dagny OT" panose="020B0504020201020104" pitchFamily="34" charset="77"/>
                  </a:rPr>
                  <a:t>hasard</a:t>
                </a:r>
                <a:r>
                  <a:rPr lang="en-US" sz="2400" dirty="0">
                    <a:latin typeface="Dagny OT" panose="020B0504020201020104" pitchFamily="34" charset="77"/>
                  </a:rPr>
                  <a:t>. </a:t>
                </a:r>
              </a:p>
              <a:p>
                <a:pPr marL="0" indent="0">
                  <a:buNone/>
                </a:pPr>
                <a:endParaRPr lang="en-US" sz="500" b="1" dirty="0">
                  <a:latin typeface="Dagny OT" panose="020B0504020201020104" pitchFamily="34" charset="77"/>
                </a:endParaRPr>
              </a:p>
              <a:p>
                <a:pPr marL="0" indent="0">
                  <a:buNone/>
                </a:pPr>
                <a:r>
                  <a:rPr lang="en-US" sz="2400" b="1" dirty="0" err="1">
                    <a:latin typeface="Dagny OT" panose="020B0504020201020104" pitchFamily="34" charset="77"/>
                  </a:rPr>
                  <a:t>Avantages</a:t>
                </a:r>
                <a:r>
                  <a:rPr lang="en-US" sz="2400" b="1" dirty="0">
                    <a:latin typeface="Dagny OT" panose="020B0504020201020104" pitchFamily="34" charset="77"/>
                  </a:rPr>
                  <a:t> :</a:t>
                </a:r>
              </a:p>
              <a:p>
                <a:pPr lvl="1">
                  <a:buFont typeface="Wingdings" pitchFamily="2" charset="2"/>
                  <a:buChar char="§"/>
                </a:pPr>
                <a:r>
                  <a:rPr lang="en-US" i="0" dirty="0">
                    <a:latin typeface="Dagny OT" panose="020B0504020201020104" pitchFamily="34" charset="77"/>
                  </a:rPr>
                  <a:t>plan </a:t>
                </a:r>
                <a:r>
                  <a:rPr lang="en-US" i="0" dirty="0" err="1">
                    <a:latin typeface="Dagny OT" panose="020B0504020201020104" pitchFamily="34" charset="77"/>
                  </a:rPr>
                  <a:t>d’échantillonage</a:t>
                </a:r>
                <a:r>
                  <a:rPr lang="en-US" i="0" dirty="0">
                    <a:latin typeface="Dagny OT" panose="020B0504020201020104" pitchFamily="34" charset="77"/>
                  </a:rPr>
                  <a:t> facile </a:t>
                </a:r>
                <a:r>
                  <a:rPr lang="en-US" i="0" dirty="0" err="1">
                    <a:latin typeface="Dagny OT" panose="020B0504020201020104" pitchFamily="34" charset="77"/>
                  </a:rPr>
                  <a:t>à</a:t>
                </a:r>
                <a:r>
                  <a:rPr lang="en-US" i="0" dirty="0">
                    <a:latin typeface="Dagny OT" panose="020B0504020201020104" pitchFamily="34" charset="77"/>
                  </a:rPr>
                  <a:t> </a:t>
                </a:r>
                <a:r>
                  <a:rPr lang="en-US" i="0" dirty="0" err="1">
                    <a:latin typeface="Dagny OT" panose="020B0504020201020104" pitchFamily="34" charset="77"/>
                  </a:rPr>
                  <a:t>mettre</a:t>
                </a:r>
                <a:r>
                  <a:rPr lang="en-US" i="0" dirty="0">
                    <a:latin typeface="Dagny OT" panose="020B0504020201020104" pitchFamily="34" charset="77"/>
                  </a:rPr>
                  <a:t> </a:t>
                </a:r>
                <a:r>
                  <a:rPr lang="en-US" i="0" dirty="0" err="1">
                    <a:latin typeface="Dagny OT" panose="020B0504020201020104" pitchFamily="34" charset="77"/>
                  </a:rPr>
                  <a:t>en</a:t>
                </a:r>
                <a:r>
                  <a:rPr lang="en-US" i="0" dirty="0">
                    <a:latin typeface="Dagny OT" panose="020B0504020201020104" pitchFamily="34" charset="77"/>
                  </a:rPr>
                  <a:t> oeuvre</a:t>
                </a:r>
              </a:p>
              <a:p>
                <a:pPr lvl="1">
                  <a:buFont typeface="Wingdings" pitchFamily="2" charset="2"/>
                  <a:buChar char="§"/>
                </a:pPr>
                <a:r>
                  <a:rPr lang="en-US" i="0" dirty="0" err="1">
                    <a:latin typeface="Dagny OT" panose="020B0504020201020104" pitchFamily="34" charset="77"/>
                  </a:rPr>
                  <a:t>erreur</a:t>
                </a:r>
                <a:r>
                  <a:rPr lang="en-US" i="0" dirty="0">
                    <a:latin typeface="Dagny OT" panose="020B0504020201020104" pitchFamily="34" charset="77"/>
                  </a:rPr>
                  <a:t> </a:t>
                </a:r>
                <a:r>
                  <a:rPr lang="en-US" i="0" dirty="0" err="1">
                    <a:latin typeface="Dagny OT" panose="020B0504020201020104" pitchFamily="34" charset="77"/>
                  </a:rPr>
                  <a:t>d’estimation</a:t>
                </a:r>
                <a:r>
                  <a:rPr lang="en-US" i="0" dirty="0">
                    <a:latin typeface="Dagny OT" panose="020B0504020201020104" pitchFamily="34" charset="77"/>
                  </a:rPr>
                  <a:t> </a:t>
                </a:r>
                <a:r>
                  <a:rPr lang="en-US" i="0" dirty="0" err="1">
                    <a:latin typeface="Dagny OT" panose="020B0504020201020104" pitchFamily="34" charset="77"/>
                  </a:rPr>
                  <a:t>connue</a:t>
                </a:r>
                <a:r>
                  <a:rPr lang="en-US" i="0" dirty="0">
                    <a:latin typeface="Dagny OT" panose="020B0504020201020104" pitchFamily="34" charset="77"/>
                  </a:rPr>
                  <a:t> et facile </a:t>
                </a:r>
                <a:r>
                  <a:rPr lang="en-US" i="0" dirty="0" err="1">
                    <a:latin typeface="Dagny OT" panose="020B0504020201020104" pitchFamily="34" charset="77"/>
                  </a:rPr>
                  <a:t>à</a:t>
                </a:r>
                <a:r>
                  <a:rPr lang="en-US" i="0" dirty="0">
                    <a:latin typeface="Dagny OT" panose="020B0504020201020104" pitchFamily="34" charset="77"/>
                  </a:rPr>
                  <a:t> </a:t>
                </a:r>
                <a:r>
                  <a:rPr lang="en-US" i="0" dirty="0" err="1">
                    <a:latin typeface="Dagny OT" panose="020B0504020201020104" pitchFamily="34" charset="77"/>
                  </a:rPr>
                  <a:t>calculer</a:t>
                </a:r>
                <a:endParaRPr lang="en-US" i="0" dirty="0">
                  <a:latin typeface="Dagny OT" panose="020B0504020201020104" pitchFamily="34" charset="77"/>
                </a:endParaRPr>
              </a:p>
              <a:p>
                <a:pPr lvl="1">
                  <a:buFont typeface="Wingdings" pitchFamily="2" charset="2"/>
                  <a:buChar char="§"/>
                </a:pPr>
                <a:r>
                  <a:rPr lang="en-US" i="0" dirty="0">
                    <a:latin typeface="Dagny OT" panose="020B0504020201020104" pitchFamily="34" charset="77"/>
                  </a:rPr>
                  <a:t>ne </a:t>
                </a:r>
                <a:r>
                  <a:rPr lang="en-US" i="0" dirty="0" err="1">
                    <a:latin typeface="Dagny OT" panose="020B0504020201020104" pitchFamily="34" charset="77"/>
                  </a:rPr>
                  <a:t>requiert</a:t>
                </a:r>
                <a:r>
                  <a:rPr lang="en-US" i="0" dirty="0">
                    <a:latin typeface="Dagny OT" panose="020B0504020201020104" pitchFamily="34" charset="77"/>
                  </a:rPr>
                  <a:t> pas de </a:t>
                </a:r>
                <a:r>
                  <a:rPr lang="en-US" i="0" dirty="0" err="1">
                    <a:latin typeface="Dagny OT" panose="020B0504020201020104" pitchFamily="34" charset="77"/>
                  </a:rPr>
                  <a:t>données</a:t>
                </a:r>
                <a:r>
                  <a:rPr lang="en-US" i="0" dirty="0">
                    <a:latin typeface="Dagny OT" panose="020B0504020201020104" pitchFamily="34" charset="77"/>
                  </a:rPr>
                  <a:t> </a:t>
                </a:r>
                <a:r>
                  <a:rPr lang="en-US" i="0" dirty="0" err="1">
                    <a:latin typeface="Dagny OT" panose="020B0504020201020104" pitchFamily="34" charset="77"/>
                  </a:rPr>
                  <a:t>auxiliaires</a:t>
                </a:r>
                <a:endParaRPr lang="en-US" i="0" dirty="0">
                  <a:latin typeface="Dagny OT" panose="020B0504020201020104" pitchFamily="34" charset="77"/>
                </a:endParaRPr>
              </a:p>
              <a:p>
                <a:pPr marL="0" indent="0">
                  <a:buNone/>
                </a:pPr>
                <a:endParaRPr lang="en-US" sz="500" b="1" dirty="0">
                  <a:latin typeface="Dagny OT" panose="020B0504020201020104" pitchFamily="34" charset="77"/>
                </a:endParaRPr>
              </a:p>
              <a:p>
                <a:pPr marL="0" indent="0">
                  <a:buNone/>
                </a:pPr>
                <a:r>
                  <a:rPr lang="en-US" sz="2400" b="1" dirty="0" err="1">
                    <a:latin typeface="Dagny OT" panose="020B0504020201020104" pitchFamily="34" charset="77"/>
                  </a:rPr>
                  <a:t>Inconvénients</a:t>
                </a:r>
                <a:r>
                  <a:rPr lang="en-US" sz="2400" b="1" dirty="0">
                    <a:latin typeface="Dagny OT" panose="020B0504020201020104" pitchFamily="34" charset="77"/>
                  </a:rPr>
                  <a:t> :</a:t>
                </a:r>
              </a:p>
              <a:p>
                <a:pPr lvl="1">
                  <a:buFont typeface="Wingdings" pitchFamily="2" charset="2"/>
                  <a:buChar char="§"/>
                </a:pPr>
                <a:r>
                  <a:rPr lang="en-US" i="0" dirty="0" err="1">
                    <a:latin typeface="Dagny OT" panose="020B0504020201020104" pitchFamily="34" charset="77"/>
                  </a:rPr>
                  <a:t>n’utilise</a:t>
                </a:r>
                <a:r>
                  <a:rPr lang="en-US" i="0" dirty="0">
                    <a:latin typeface="Dagny OT" panose="020B0504020201020104" pitchFamily="34" charset="77"/>
                  </a:rPr>
                  <a:t> pas </a:t>
                </a:r>
                <a:r>
                  <a:rPr lang="en-US" i="0" dirty="0" err="1">
                    <a:latin typeface="Dagny OT" panose="020B0504020201020104" pitchFamily="34" charset="77"/>
                  </a:rPr>
                  <a:t>l’information</a:t>
                </a:r>
                <a:r>
                  <a:rPr lang="en-US" i="0" dirty="0">
                    <a:latin typeface="Dagny OT" panose="020B0504020201020104" pitchFamily="34" charset="77"/>
                  </a:rPr>
                  <a:t> des </a:t>
                </a:r>
                <a:r>
                  <a:rPr lang="en-US" i="0" dirty="0" err="1">
                    <a:latin typeface="Dagny OT" panose="020B0504020201020104" pitchFamily="34" charset="77"/>
                  </a:rPr>
                  <a:t>données</a:t>
                </a:r>
                <a:r>
                  <a:rPr lang="en-US" i="0" dirty="0">
                    <a:latin typeface="Dagny OT" panose="020B0504020201020104" pitchFamily="34" charset="77"/>
                  </a:rPr>
                  <a:t> </a:t>
                </a:r>
                <a:r>
                  <a:rPr lang="en-US" i="0" dirty="0" err="1">
                    <a:latin typeface="Dagny OT" panose="020B0504020201020104" pitchFamily="34" charset="77"/>
                  </a:rPr>
                  <a:t>auxiliaires</a:t>
                </a:r>
                <a:endParaRPr lang="en-US" i="0" dirty="0">
                  <a:latin typeface="Dagny OT" panose="020B0504020201020104" pitchFamily="34" charset="77"/>
                </a:endParaRPr>
              </a:p>
              <a:p>
                <a:pPr lvl="1">
                  <a:buFont typeface="Wingdings" pitchFamily="2" charset="2"/>
                  <a:buChar char="§"/>
                </a:pPr>
                <a:r>
                  <a:rPr lang="en-US" i="0" dirty="0" err="1">
                    <a:latin typeface="Dagny OT" panose="020B0504020201020104" pitchFamily="34" charset="77"/>
                  </a:rPr>
                  <a:t>aucune</a:t>
                </a:r>
                <a:r>
                  <a:rPr lang="en-US" i="0" dirty="0">
                    <a:latin typeface="Dagny OT" panose="020B0504020201020104" pitchFamily="34" charset="77"/>
                  </a:rPr>
                  <a:t> </a:t>
                </a:r>
                <a:r>
                  <a:rPr lang="en-US" i="0" dirty="0" err="1">
                    <a:latin typeface="Dagny OT" panose="020B0504020201020104" pitchFamily="34" charset="77"/>
                  </a:rPr>
                  <a:t>garantie</a:t>
                </a:r>
                <a:r>
                  <a:rPr lang="en-US" i="0" dirty="0">
                    <a:latin typeface="Dagny OT" panose="020B0504020201020104" pitchFamily="34" charset="77"/>
                  </a:rPr>
                  <a:t> quant </a:t>
                </a:r>
                <a:r>
                  <a:rPr lang="en-US" i="0" dirty="0" err="1">
                    <a:latin typeface="Dagny OT" panose="020B0504020201020104" pitchFamily="34" charset="77"/>
                  </a:rPr>
                  <a:t>à</a:t>
                </a:r>
                <a:r>
                  <a:rPr lang="en-US" i="0" dirty="0">
                    <a:latin typeface="Dagny OT" panose="020B0504020201020104" pitchFamily="34" charset="77"/>
                  </a:rPr>
                  <a:t> la </a:t>
                </a:r>
                <a:r>
                  <a:rPr lang="en-US" i="0" dirty="0" err="1">
                    <a:latin typeface="Dagny OT" panose="020B0504020201020104" pitchFamily="34" charset="77"/>
                  </a:rPr>
                  <a:t>représentativité</a:t>
                </a:r>
                <a:endParaRPr lang="en-US" i="0" dirty="0">
                  <a:latin typeface="Dagny OT" panose="020B0504020201020104" pitchFamily="34" charset="77"/>
                </a:endParaRPr>
              </a:p>
              <a:p>
                <a:pPr lvl="1">
                  <a:buFont typeface="Wingdings" pitchFamily="2" charset="2"/>
                  <a:buChar char="§"/>
                </a:pPr>
                <a:r>
                  <a:rPr lang="en-US" i="0" dirty="0" err="1">
                    <a:latin typeface="Dagny OT" panose="020B0504020201020104" pitchFamily="34" charset="77"/>
                  </a:rPr>
                  <a:t>peut</a:t>
                </a:r>
                <a:r>
                  <a:rPr lang="en-US" i="0" dirty="0">
                    <a:latin typeface="Dagny OT" panose="020B0504020201020104" pitchFamily="34" charset="77"/>
                  </a:rPr>
                  <a:t> </a:t>
                </a:r>
                <a:r>
                  <a:rPr lang="en-US" i="0" dirty="0" err="1">
                    <a:latin typeface="Dagny OT" panose="020B0504020201020104" pitchFamily="34" charset="77"/>
                  </a:rPr>
                  <a:t>s’avérer</a:t>
                </a:r>
                <a:r>
                  <a:rPr lang="en-US" i="0" dirty="0">
                    <a:latin typeface="Dagny OT" panose="020B0504020201020104" pitchFamily="34" charset="77"/>
                  </a:rPr>
                  <a:t> </a:t>
                </a:r>
                <a:r>
                  <a:rPr lang="en-US" i="0" dirty="0" err="1">
                    <a:latin typeface="Dagny OT" panose="020B0504020201020104" pitchFamily="34" charset="77"/>
                  </a:rPr>
                  <a:t>coûteux</a:t>
                </a:r>
                <a:r>
                  <a:rPr lang="en-US" i="0" dirty="0">
                    <a:latin typeface="Dagny OT" panose="020B0504020201020104" pitchFamily="34" charset="77"/>
                  </a:rPr>
                  <a:t> </a:t>
                </a:r>
                <a:r>
                  <a:rPr lang="en-US" i="0" dirty="0" err="1">
                    <a:latin typeface="Dagny OT" panose="020B0504020201020104" pitchFamily="34" charset="77"/>
                  </a:rPr>
                  <a:t>si</a:t>
                </a:r>
                <a:r>
                  <a:rPr lang="en-US" i="0" dirty="0">
                    <a:latin typeface="Dagny OT" panose="020B0504020201020104" pitchFamily="34" charset="77"/>
                  </a:rPr>
                  <a:t> </a:t>
                </a:r>
                <a:r>
                  <a:rPr lang="en-US" i="0" dirty="0" err="1">
                    <a:latin typeface="Dagny OT" panose="020B0504020201020104" pitchFamily="34" charset="77"/>
                  </a:rPr>
                  <a:t>l’échantillon</a:t>
                </a:r>
                <a:r>
                  <a:rPr lang="en-US" i="0" dirty="0">
                    <a:latin typeface="Dagny OT" panose="020B0504020201020104" pitchFamily="34" charset="77"/>
                  </a:rPr>
                  <a:t> a </a:t>
                </a:r>
                <a:r>
                  <a:rPr lang="en-US" i="0" dirty="0" err="1">
                    <a:latin typeface="Dagny OT" panose="020B0504020201020104" pitchFamily="34" charset="77"/>
                  </a:rPr>
                  <a:t>une</a:t>
                </a:r>
                <a:r>
                  <a:rPr lang="en-US" i="0" dirty="0">
                    <a:latin typeface="Dagny OT" panose="020B0504020201020104" pitchFamily="34" charset="77"/>
                  </a:rPr>
                  <a:t> </a:t>
                </a:r>
                <a:r>
                  <a:rPr lang="en-US" i="0" dirty="0" err="1">
                    <a:latin typeface="Dagny OT" panose="020B0504020201020104" pitchFamily="34" charset="77"/>
                  </a:rPr>
                  <a:t>grande</a:t>
                </a:r>
                <a:r>
                  <a:rPr lang="en-US" i="0" dirty="0">
                    <a:latin typeface="Dagny OT" panose="020B0504020201020104" pitchFamily="34" charset="77"/>
                  </a:rPr>
                  <a:t> </a:t>
                </a:r>
                <a:r>
                  <a:rPr lang="en-US" i="0" dirty="0" err="1">
                    <a:latin typeface="Dagny OT" panose="020B0504020201020104" pitchFamily="34" charset="77"/>
                  </a:rPr>
                  <a:t>étendue</a:t>
                </a:r>
                <a:r>
                  <a:rPr lang="en-US" i="0" dirty="0">
                    <a:latin typeface="Dagny OT" panose="020B0504020201020104" pitchFamily="34" charset="77"/>
                  </a:rPr>
                  <a:t> </a:t>
                </a:r>
                <a:r>
                  <a:rPr lang="en-US" i="0" dirty="0" err="1">
                    <a:latin typeface="Dagny OT" panose="020B0504020201020104" pitchFamily="34" charset="77"/>
                  </a:rPr>
                  <a:t>géographique</a:t>
                </a:r>
                <a:r>
                  <a:rPr lang="en-US" i="0" dirty="0">
                    <a:latin typeface="Dagny OT" panose="020B0504020201020104" pitchFamily="34" charset="77"/>
                  </a:rPr>
                  <a:t> </a:t>
                </a:r>
              </a:p>
              <a:p>
                <a:pPr lvl="1">
                  <a:buFont typeface="Wingdings" pitchFamily="2" charset="2"/>
                  <a:buChar char="§"/>
                </a:pPr>
                <a:endParaRPr lang="en-US" i="0" dirty="0">
                  <a:latin typeface="Dagny OT" panose="020B0504020201020104" pitchFamily="34" charset="77"/>
                </a:endParaRPr>
              </a:p>
              <a:p>
                <a:pPr lvl="1">
                  <a:buFont typeface="Wingdings" pitchFamily="2" charset="2"/>
                  <a:buChar char="§"/>
                </a:pPr>
                <a:endParaRPr lang="en-US" i="0" dirty="0">
                  <a:latin typeface="Dagny OT" panose="020B0504020201020104" pitchFamily="34" charset="77"/>
                </a:endParaRPr>
              </a:p>
            </p:txBody>
          </p:sp>
        </mc:Choice>
        <mc:Fallback xmlns="">
          <p:sp>
            <p:nvSpPr>
              <p:cNvPr id="2" name="Content Placeholder 1">
                <a:extLst>
                  <a:ext uri="{FF2B5EF4-FFF2-40B4-BE49-F238E27FC236}">
                    <a16:creationId xmlns:a16="http://schemas.microsoft.com/office/drawing/2014/main" id="{F051ACFD-BE3C-924D-AAAA-0D23CE80401D}"/>
                  </a:ext>
                </a:extLst>
              </p:cNvPr>
              <p:cNvSpPr>
                <a:spLocks noGrp="1" noRot="1" noChangeAspect="1" noMove="1" noResize="1" noEditPoints="1" noAdjustHandles="1" noChangeArrowheads="1" noChangeShapeType="1" noTextEdit="1"/>
              </p:cNvSpPr>
              <p:nvPr>
                <p:ph sz="half" idx="1"/>
              </p:nvPr>
            </p:nvSpPr>
            <p:spPr>
              <a:xfrm>
                <a:off x="1371599" y="2285999"/>
                <a:ext cx="9601200" cy="3581401"/>
              </a:xfrm>
              <a:blipFill>
                <a:blip r:embed="rId2"/>
                <a:stretch>
                  <a:fillRect l="-1057" t="-2120" b="-18021"/>
                </a:stretch>
              </a:blipFill>
            </p:spPr>
            <p:txBody>
              <a:bodyPr/>
              <a:lstStyle/>
              <a:p>
                <a:r>
                  <a:rPr lang="en-US">
                    <a:noFill/>
                  </a:rPr>
                  <a:t> </a:t>
                </a:r>
              </a:p>
            </p:txBody>
          </p:sp>
        </mc:Fallback>
      </mc:AlternateContent>
      <p:pic>
        <p:nvPicPr>
          <p:cNvPr id="7" name="Content Placeholder 4">
            <a:extLst>
              <a:ext uri="{FF2B5EF4-FFF2-40B4-BE49-F238E27FC236}">
                <a16:creationId xmlns:a16="http://schemas.microsoft.com/office/drawing/2014/main" id="{2E4F0489-08DA-6F47-AD20-9C01947D16B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27318" y="1773237"/>
            <a:ext cx="4094163" cy="409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7E2FA219-E7ED-B44F-A84C-90FF068E334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916805" y="1767815"/>
            <a:ext cx="4094163" cy="409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4" name="Title 1">
            <a:extLst>
              <a:ext uri="{FF2B5EF4-FFF2-40B4-BE49-F238E27FC236}">
                <a16:creationId xmlns:a16="http://schemas.microsoft.com/office/drawing/2014/main" id="{F7AF7718-B993-A945-A7A3-547632134CA4}"/>
              </a:ext>
            </a:extLst>
          </p:cNvPr>
          <p:cNvSpPr>
            <a:spLocks noGrp="1"/>
          </p:cNvSpPr>
          <p:nvPr>
            <p:ph type="title"/>
          </p:nvPr>
        </p:nvSpPr>
        <p:spPr>
          <a:xfrm>
            <a:off x="1371600" y="685800"/>
            <a:ext cx="10200290" cy="1485900"/>
          </a:xfrm>
        </p:spPr>
        <p:txBody>
          <a:bodyPr/>
          <a:lstStyle/>
          <a:p>
            <a:pPr eaLnBrk="1" hangingPunct="1"/>
            <a:r>
              <a:rPr lang="en-US" altLang="en-US" sz="4000" b="1" dirty="0"/>
              <a:t>ÉCHANTILLONNAGE STRATIFIÉ (STR)</a:t>
            </a:r>
          </a:p>
        </p:txBody>
      </p:sp>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F051ACFD-BE3C-924D-AAAA-0D23CE80401D}"/>
                  </a:ext>
                </a:extLst>
              </p:cNvPr>
              <p:cNvSpPr>
                <a:spLocks noGrp="1"/>
              </p:cNvSpPr>
              <p:nvPr>
                <p:ph sz="half" idx="1"/>
              </p:nvPr>
            </p:nvSpPr>
            <p:spPr>
              <a:xfrm>
                <a:off x="1371598" y="2285999"/>
                <a:ext cx="9850583" cy="3581401"/>
              </a:xfrm>
            </p:spPr>
            <p:txBody>
              <a:bodyPr/>
              <a:lstStyle/>
              <a:p>
                <a:pPr marL="0" indent="0">
                  <a:buNone/>
                </a:pPr>
                <a14:m>
                  <m:oMath xmlns:m="http://schemas.openxmlformats.org/officeDocument/2006/math">
                    <m:r>
                      <a:rPr lang="en-US" sz="2400" i="1" dirty="0" smtClean="0">
                        <a:latin typeface="Cambria Math" panose="02040503050406030204" pitchFamily="18" charset="0"/>
                      </a:rPr>
                      <m:t>𝑛</m:t>
                    </m:r>
                    <m:r>
                      <a:rPr lang="en-CA" sz="2400" b="0" i="1" dirty="0" smtClean="0">
                        <a:latin typeface="Cambria Math" panose="02040503050406030204" pitchFamily="18" charset="0"/>
                      </a:rPr>
                      <m:t>=</m:t>
                    </m:r>
                    <m:sSub>
                      <m:sSubPr>
                        <m:ctrlPr>
                          <a:rPr lang="en-CA" sz="2400" b="0" i="1" dirty="0" smtClean="0">
                            <a:latin typeface="Cambria Math" panose="02040503050406030204" pitchFamily="18" charset="0"/>
                          </a:rPr>
                        </m:ctrlPr>
                      </m:sSubPr>
                      <m:e>
                        <m:r>
                          <a:rPr lang="en-CA" sz="2400" b="0" i="1" dirty="0" smtClean="0">
                            <a:latin typeface="Cambria Math" panose="02040503050406030204" pitchFamily="18" charset="0"/>
                          </a:rPr>
                          <m:t>𝑛</m:t>
                        </m:r>
                      </m:e>
                      <m:sub>
                        <m:r>
                          <a:rPr lang="en-CA" sz="2400" b="0" i="1" dirty="0" smtClean="0">
                            <a:latin typeface="Cambria Math" panose="02040503050406030204" pitchFamily="18" charset="0"/>
                          </a:rPr>
                          <m:t>1</m:t>
                        </m:r>
                      </m:sub>
                    </m:sSub>
                    <m:r>
                      <a:rPr lang="en-CA" sz="2400" b="0" i="1" dirty="0" smtClean="0">
                        <a:latin typeface="Cambria Math" panose="02040503050406030204" pitchFamily="18" charset="0"/>
                      </a:rPr>
                      <m:t>+…+</m:t>
                    </m:r>
                  </m:oMath>
                </a14:m>
                <a:r>
                  <a:rPr lang="en-US" sz="2400" dirty="0">
                    <a:latin typeface="Dagny OT" panose="020B0504020201020104" pitchFamily="34" charset="77"/>
                  </a:rPr>
                  <a:t> </a:t>
                </a:r>
                <a14:m>
                  <m:oMath xmlns:m="http://schemas.openxmlformats.org/officeDocument/2006/math">
                    <m:sSub>
                      <m:sSubPr>
                        <m:ctrlPr>
                          <a:rPr lang="en-CA" sz="2400" i="1" dirty="0">
                            <a:latin typeface="Cambria Math" panose="02040503050406030204" pitchFamily="18" charset="0"/>
                          </a:rPr>
                        </m:ctrlPr>
                      </m:sSubPr>
                      <m:e>
                        <m:r>
                          <a:rPr lang="en-CA" sz="2400" i="1" dirty="0">
                            <a:latin typeface="Cambria Math" panose="02040503050406030204" pitchFamily="18" charset="0"/>
                          </a:rPr>
                          <m:t>𝑛</m:t>
                        </m:r>
                      </m:e>
                      <m:sub>
                        <m:r>
                          <a:rPr lang="en-CA" sz="2400" b="0" i="1" dirty="0" smtClean="0">
                            <a:latin typeface="Cambria Math" panose="02040503050406030204" pitchFamily="18" charset="0"/>
                          </a:rPr>
                          <m:t>𝑘</m:t>
                        </m:r>
                      </m:sub>
                    </m:sSub>
                    <m:r>
                      <a:rPr lang="en-CA" sz="2400" i="1" dirty="0">
                        <a:latin typeface="Cambria Math" panose="02040503050406030204" pitchFamily="18" charset="0"/>
                      </a:rPr>
                      <m:t> </m:t>
                    </m:r>
                  </m:oMath>
                </a14:m>
                <a:r>
                  <a:rPr lang="en-US" sz="2400" dirty="0" err="1">
                    <a:latin typeface="Dagny OT" panose="020B0504020201020104" pitchFamily="34" charset="77"/>
                  </a:rPr>
                  <a:t>unités</a:t>
                </a:r>
                <a:r>
                  <a:rPr lang="en-US" sz="2400" dirty="0">
                    <a:latin typeface="Dagny OT" panose="020B0504020201020104" pitchFamily="34" charset="77"/>
                  </a:rPr>
                  <a:t> </a:t>
                </a:r>
                <a:r>
                  <a:rPr lang="en-US" sz="2400" dirty="0" err="1">
                    <a:latin typeface="Dagny OT" panose="020B0504020201020104" pitchFamily="34" charset="77"/>
                  </a:rPr>
                  <a:t>sont</a:t>
                </a:r>
                <a:r>
                  <a:rPr lang="en-US" sz="2400" dirty="0">
                    <a:latin typeface="Dagny OT" panose="020B0504020201020104" pitchFamily="34" charset="77"/>
                  </a:rPr>
                  <a:t> </a:t>
                </a:r>
                <a:r>
                  <a:rPr lang="en-US" sz="2400" dirty="0" err="1">
                    <a:latin typeface="Dagny OT" panose="020B0504020201020104" pitchFamily="34" charset="77"/>
                  </a:rPr>
                  <a:t>choisies</a:t>
                </a:r>
                <a:r>
                  <a:rPr lang="en-US" sz="2400" dirty="0">
                    <a:latin typeface="Dagny OT" panose="020B0504020201020104" pitchFamily="34" charset="77"/>
                  </a:rPr>
                  <a:t> au </a:t>
                </a:r>
                <a:r>
                  <a:rPr lang="en-US" sz="2400" dirty="0" err="1">
                    <a:latin typeface="Dagny OT" panose="020B0504020201020104" pitchFamily="34" charset="77"/>
                  </a:rPr>
                  <a:t>hasard</a:t>
                </a:r>
                <a:r>
                  <a:rPr lang="en-US" sz="2400" dirty="0">
                    <a:latin typeface="Dagny OT" panose="020B0504020201020104" pitchFamily="34" charset="77"/>
                  </a:rPr>
                  <a:t>,</a:t>
                </a:r>
                <a:br>
                  <a:rPr lang="en-US" sz="2400" dirty="0">
                    <a:latin typeface="Dagny OT" panose="020B0504020201020104" pitchFamily="34" charset="77"/>
                  </a:rPr>
                </a:br>
                <a:r>
                  <a:rPr lang="en-US" sz="2400" dirty="0" err="1">
                    <a:latin typeface="Dagny OT" panose="020B0504020201020104" pitchFamily="34" charset="77"/>
                  </a:rPr>
                  <a:t>à</a:t>
                </a:r>
                <a:r>
                  <a:rPr lang="en-US" sz="2400" dirty="0">
                    <a:latin typeface="Dagny OT" panose="020B0504020201020104" pitchFamily="34" charset="77"/>
                  </a:rPr>
                  <a:t> </a:t>
                </a:r>
                <a:r>
                  <a:rPr lang="en-US" sz="2400" dirty="0" err="1">
                    <a:latin typeface="Dagny OT" panose="020B0504020201020104" pitchFamily="34" charset="77"/>
                  </a:rPr>
                  <a:t>même</a:t>
                </a:r>
                <a:r>
                  <a:rPr lang="en-US" sz="2400" dirty="0">
                    <a:latin typeface="Dagny OT" panose="020B0504020201020104" pitchFamily="34" charset="77"/>
                  </a:rPr>
                  <a:t> </a:t>
                </a:r>
                <a14:m>
                  <m:oMath xmlns:m="http://schemas.openxmlformats.org/officeDocument/2006/math">
                    <m:r>
                      <a:rPr lang="en-US" sz="2400" i="1" dirty="0" smtClean="0">
                        <a:latin typeface="Cambria Math" panose="02040503050406030204" pitchFamily="18" charset="0"/>
                      </a:rPr>
                      <m:t>𝑘</m:t>
                    </m:r>
                  </m:oMath>
                </a14:m>
                <a:r>
                  <a:rPr lang="en-US" sz="2400" dirty="0">
                    <a:latin typeface="Dagny OT" panose="020B0504020201020104" pitchFamily="34" charset="77"/>
                  </a:rPr>
                  <a:t> </a:t>
                </a:r>
                <a:r>
                  <a:rPr lang="en-US" sz="2400" dirty="0" err="1">
                    <a:latin typeface="Dagny OT" panose="020B0504020201020104" pitchFamily="34" charset="77"/>
                  </a:rPr>
                  <a:t>strates</a:t>
                </a:r>
                <a:r>
                  <a:rPr lang="en-US" sz="2400" dirty="0">
                    <a:latin typeface="Dagny OT" panose="020B0504020201020104" pitchFamily="34" charset="77"/>
                  </a:rPr>
                  <a:t>. </a:t>
                </a:r>
              </a:p>
              <a:p>
                <a:pPr marL="0" indent="0">
                  <a:buNone/>
                </a:pPr>
                <a:endParaRPr lang="en-US" sz="500" b="1" dirty="0">
                  <a:latin typeface="Dagny OT" panose="020B0504020201020104" pitchFamily="34" charset="77"/>
                </a:endParaRPr>
              </a:p>
              <a:p>
                <a:pPr marL="0" indent="0">
                  <a:buNone/>
                </a:pPr>
                <a:r>
                  <a:rPr lang="en-US" sz="2400" b="1" dirty="0" err="1">
                    <a:latin typeface="Dagny OT" panose="020B0504020201020104" pitchFamily="34" charset="77"/>
                  </a:rPr>
                  <a:t>Avantages</a:t>
                </a:r>
                <a:r>
                  <a:rPr lang="en-US" sz="2400" b="1" dirty="0">
                    <a:latin typeface="Dagny OT" panose="020B0504020201020104" pitchFamily="34" charset="77"/>
                  </a:rPr>
                  <a:t> :</a:t>
                </a:r>
              </a:p>
              <a:p>
                <a:pPr lvl="1">
                  <a:buFont typeface="Wingdings" pitchFamily="2" charset="2"/>
                  <a:buChar char="§"/>
                </a:pPr>
                <a:r>
                  <a:rPr lang="en-US" i="0" dirty="0" err="1">
                    <a:latin typeface="Dagny OT" panose="020B0504020201020104" pitchFamily="34" charset="77"/>
                  </a:rPr>
                  <a:t>peut</a:t>
                </a:r>
                <a:r>
                  <a:rPr lang="en-US" i="0" dirty="0">
                    <a:latin typeface="Dagny OT" panose="020B0504020201020104" pitchFamily="34" charset="77"/>
                  </a:rPr>
                  <a:t> </a:t>
                </a:r>
                <a:r>
                  <a:rPr lang="en-US" i="0" dirty="0" err="1">
                    <a:latin typeface="Dagny OT" panose="020B0504020201020104" pitchFamily="34" charset="77"/>
                  </a:rPr>
                  <a:t>produire</a:t>
                </a:r>
                <a:r>
                  <a:rPr lang="en-US" i="0" dirty="0">
                    <a:latin typeface="Dagny OT" panose="020B0504020201020104" pitchFamily="34" charset="77"/>
                  </a:rPr>
                  <a:t> </a:t>
                </a:r>
                <a:r>
                  <a:rPr lang="en-US" i="0" dirty="0" err="1">
                    <a:latin typeface="Dagny OT" panose="020B0504020201020104" pitchFamily="34" charset="77"/>
                  </a:rPr>
                  <a:t>une</a:t>
                </a:r>
                <a:r>
                  <a:rPr lang="en-US" i="0" dirty="0">
                    <a:latin typeface="Dagny OT" panose="020B0504020201020104" pitchFamily="34" charset="77"/>
                  </a:rPr>
                  <a:t> </a:t>
                </a:r>
                <a:r>
                  <a:rPr lang="en-US" i="0" dirty="0" err="1">
                    <a:latin typeface="Dagny OT" panose="020B0504020201020104" pitchFamily="34" charset="77"/>
                  </a:rPr>
                  <a:t>erreur</a:t>
                </a:r>
                <a:r>
                  <a:rPr lang="en-US" i="0" dirty="0">
                    <a:latin typeface="Dagny OT" panose="020B0504020201020104" pitchFamily="34" charset="77"/>
                  </a:rPr>
                  <a:t> </a:t>
                </a:r>
                <a:r>
                  <a:rPr lang="en-US" i="0" dirty="0" err="1">
                    <a:latin typeface="Dagny OT" panose="020B0504020201020104" pitchFamily="34" charset="77"/>
                  </a:rPr>
                  <a:t>d’estimation</a:t>
                </a:r>
                <a:r>
                  <a:rPr lang="en-US" i="0" dirty="0">
                    <a:latin typeface="Dagny OT" panose="020B0504020201020104" pitchFamily="34" charset="77"/>
                  </a:rPr>
                  <a:t> </a:t>
                </a:r>
                <a:r>
                  <a:rPr lang="en-US" i="0" dirty="0" err="1">
                    <a:latin typeface="Dagny OT" panose="020B0504020201020104" pitchFamily="34" charset="77"/>
                  </a:rPr>
                  <a:t>inférieure</a:t>
                </a:r>
                <a:r>
                  <a:rPr lang="en-US" i="0" dirty="0">
                    <a:latin typeface="Dagny OT" panose="020B0504020201020104" pitchFamily="34" charset="77"/>
                  </a:rPr>
                  <a:t> </a:t>
                </a:r>
              </a:p>
              <a:p>
                <a:pPr lvl="1">
                  <a:buFont typeface="Wingdings" pitchFamily="2" charset="2"/>
                  <a:buChar char="§"/>
                </a:pPr>
                <a:r>
                  <a:rPr lang="en-US" i="0" dirty="0" err="1">
                    <a:latin typeface="Dagny OT" panose="020B0504020201020104" pitchFamily="34" charset="77"/>
                  </a:rPr>
                  <a:t>peut</a:t>
                </a:r>
                <a:r>
                  <a:rPr lang="en-US" i="0" dirty="0">
                    <a:latin typeface="Dagny OT" panose="020B0504020201020104" pitchFamily="34" charset="77"/>
                  </a:rPr>
                  <a:t> </a:t>
                </a:r>
                <a:r>
                  <a:rPr lang="en-US" i="0" dirty="0" err="1">
                    <a:latin typeface="Dagny OT" panose="020B0504020201020104" pitchFamily="34" charset="77"/>
                  </a:rPr>
                  <a:t>être</a:t>
                </a:r>
                <a:r>
                  <a:rPr lang="en-US" i="0" dirty="0">
                    <a:latin typeface="Dagny OT" panose="020B0504020201020104" pitchFamily="34" charset="77"/>
                  </a:rPr>
                  <a:t> </a:t>
                </a:r>
                <a:r>
                  <a:rPr lang="en-US" i="0" dirty="0" err="1">
                    <a:latin typeface="Dagny OT" panose="020B0504020201020104" pitchFamily="34" charset="77"/>
                  </a:rPr>
                  <a:t>moins</a:t>
                </a:r>
                <a:r>
                  <a:rPr lang="en-US" i="0" dirty="0">
                    <a:latin typeface="Dagny OT" panose="020B0504020201020104" pitchFamily="34" charset="77"/>
                  </a:rPr>
                  <a:t> </a:t>
                </a:r>
                <a:r>
                  <a:rPr lang="en-US" i="0" dirty="0" err="1">
                    <a:latin typeface="Dagny OT" panose="020B0504020201020104" pitchFamily="34" charset="77"/>
                  </a:rPr>
                  <a:t>dispendieux</a:t>
                </a:r>
                <a:r>
                  <a:rPr lang="en-US" i="0" dirty="0">
                    <a:latin typeface="Dagny OT" panose="020B0504020201020104" pitchFamily="34" charset="77"/>
                  </a:rPr>
                  <a:t> (</a:t>
                </a:r>
                <a:r>
                  <a:rPr lang="en-US" i="0" dirty="0" err="1">
                    <a:latin typeface="Dagny OT" panose="020B0504020201020104" pitchFamily="34" charset="77"/>
                  </a:rPr>
                  <a:t>strates</a:t>
                </a:r>
                <a:r>
                  <a:rPr lang="en-US" i="0" dirty="0">
                    <a:latin typeface="Dagny OT" panose="020B0504020201020104" pitchFamily="34" charset="77"/>
                  </a:rPr>
                  <a:t>  </a:t>
                </a:r>
                <a:r>
                  <a:rPr lang="en-US" i="0" dirty="0" err="1">
                    <a:latin typeface="Dagny OT" panose="020B0504020201020104" pitchFamily="34" charset="77"/>
                  </a:rPr>
                  <a:t>adéquates</a:t>
                </a:r>
                <a:r>
                  <a:rPr lang="en-US" i="0" dirty="0">
                    <a:latin typeface="Dagny OT" panose="020B0504020201020104" pitchFamily="34" charset="77"/>
                  </a:rPr>
                  <a:t>) </a:t>
                </a:r>
              </a:p>
              <a:p>
                <a:pPr lvl="1">
                  <a:buFont typeface="Wingdings" pitchFamily="2" charset="2"/>
                  <a:buChar char="§"/>
                </a:pPr>
                <a:r>
                  <a:rPr lang="en-US" i="0" dirty="0" err="1">
                    <a:latin typeface="Dagny OT" panose="020B0504020201020104" pitchFamily="34" charset="77"/>
                  </a:rPr>
                  <a:t>peut</a:t>
                </a:r>
                <a:r>
                  <a:rPr lang="en-US" i="0" dirty="0">
                    <a:latin typeface="Dagny OT" panose="020B0504020201020104" pitchFamily="34" charset="77"/>
                  </a:rPr>
                  <a:t> </a:t>
                </a:r>
                <a:r>
                  <a:rPr lang="en-US" i="0" dirty="0" err="1">
                    <a:latin typeface="Dagny OT" panose="020B0504020201020104" pitchFamily="34" charset="77"/>
                  </a:rPr>
                  <a:t>fournir</a:t>
                </a:r>
                <a:r>
                  <a:rPr lang="en-US" i="0" dirty="0">
                    <a:latin typeface="Dagny OT" panose="020B0504020201020104" pitchFamily="34" charset="77"/>
                  </a:rPr>
                  <a:t> des estimations pour sous-populations</a:t>
                </a:r>
              </a:p>
              <a:p>
                <a:pPr marL="0" indent="0">
                  <a:buNone/>
                </a:pPr>
                <a:endParaRPr lang="en-US" sz="500" b="1" dirty="0">
                  <a:latin typeface="Dagny OT" panose="020B0504020201020104" pitchFamily="34" charset="77"/>
                </a:endParaRPr>
              </a:p>
              <a:p>
                <a:pPr marL="0" indent="0">
                  <a:buNone/>
                </a:pPr>
                <a:r>
                  <a:rPr lang="en-US" sz="2400" b="1" dirty="0" err="1">
                    <a:latin typeface="Dagny OT" panose="020B0504020201020104" pitchFamily="34" charset="77"/>
                  </a:rPr>
                  <a:t>Inconvénients</a:t>
                </a:r>
                <a:r>
                  <a:rPr lang="en-US" sz="2400" b="1" dirty="0">
                    <a:latin typeface="Dagny OT" panose="020B0504020201020104" pitchFamily="34" charset="77"/>
                  </a:rPr>
                  <a:t> :</a:t>
                </a:r>
              </a:p>
              <a:p>
                <a:pPr lvl="1">
                  <a:buFont typeface="Wingdings" pitchFamily="2" charset="2"/>
                  <a:buChar char="§"/>
                </a:pPr>
                <a:r>
                  <a:rPr lang="en-US" i="0" dirty="0" err="1">
                    <a:latin typeface="Dagny OT" panose="020B0504020201020104" pitchFamily="34" charset="77"/>
                  </a:rPr>
                  <a:t>aucun</a:t>
                </a:r>
                <a:r>
                  <a:rPr lang="en-US" i="0" dirty="0">
                    <a:latin typeface="Dagny OT" panose="020B0504020201020104" pitchFamily="34" charset="77"/>
                  </a:rPr>
                  <a:t> </a:t>
                </a:r>
                <a:r>
                  <a:rPr lang="en-US" i="0" dirty="0" err="1">
                    <a:latin typeface="Dagny OT" panose="020B0504020201020104" pitchFamily="34" charset="77"/>
                  </a:rPr>
                  <a:t>inconvénient</a:t>
                </a:r>
                <a:r>
                  <a:rPr lang="en-US" i="0" dirty="0">
                    <a:latin typeface="Dagny OT" panose="020B0504020201020104" pitchFamily="34" charset="77"/>
                  </a:rPr>
                  <a:t> </a:t>
                </a:r>
                <a:r>
                  <a:rPr lang="en-US" i="0" dirty="0" err="1">
                    <a:latin typeface="Dagny OT" panose="020B0504020201020104" pitchFamily="34" charset="77"/>
                  </a:rPr>
                  <a:t>majeur</a:t>
                </a:r>
                <a:endParaRPr lang="en-US" i="0" dirty="0">
                  <a:latin typeface="Dagny OT" panose="020B0504020201020104" pitchFamily="34" charset="77"/>
                </a:endParaRPr>
              </a:p>
              <a:p>
                <a:pPr lvl="1">
                  <a:buFont typeface="Wingdings" pitchFamily="2" charset="2"/>
                  <a:buChar char="§"/>
                </a:pPr>
                <a:r>
                  <a:rPr lang="en-US" i="0" dirty="0">
                    <a:latin typeface="Dagny OT" panose="020B0504020201020104" pitchFamily="34" charset="77"/>
                  </a:rPr>
                  <a:t>sans </a:t>
                </a:r>
                <a:r>
                  <a:rPr lang="en-US" i="0" dirty="0" err="1">
                    <a:latin typeface="Dagny OT" panose="020B0504020201020104" pitchFamily="34" charset="77"/>
                  </a:rPr>
                  <a:t>moyen</a:t>
                </a:r>
                <a:r>
                  <a:rPr lang="en-US" i="0" dirty="0">
                    <a:latin typeface="Dagny OT" panose="020B0504020201020104" pitchFamily="34" charset="77"/>
                  </a:rPr>
                  <a:t> naturel de </a:t>
                </a:r>
                <a:r>
                  <a:rPr lang="en-US" i="0" dirty="0" err="1">
                    <a:latin typeface="Dagny OT" panose="020B0504020201020104" pitchFamily="34" charset="77"/>
                  </a:rPr>
                  <a:t>stratifier</a:t>
                </a:r>
                <a:r>
                  <a:rPr lang="en-US" i="0" dirty="0">
                    <a:latin typeface="Dagny OT" panose="020B0504020201020104" pitchFamily="34" charset="77"/>
                  </a:rPr>
                  <a:t> la base </a:t>
                </a:r>
                <a:r>
                  <a:rPr lang="en-US" i="0" dirty="0" err="1">
                    <a:latin typeface="Dagny OT" panose="020B0504020201020104" pitchFamily="34" charset="77"/>
                  </a:rPr>
                  <a:t>d’enquête</a:t>
                </a:r>
                <a:r>
                  <a:rPr lang="en-US" i="0" dirty="0">
                    <a:latin typeface="Dagny OT" panose="020B0504020201020104" pitchFamily="34" charset="77"/>
                  </a:rPr>
                  <a:t>, </a:t>
                </a:r>
                <a:r>
                  <a:rPr lang="en-US" i="0" dirty="0" err="1">
                    <a:latin typeface="Dagny OT" panose="020B0504020201020104" pitchFamily="34" charset="77"/>
                  </a:rPr>
                  <a:t>à</a:t>
                </a:r>
                <a:r>
                  <a:rPr lang="en-US" i="0" dirty="0">
                    <a:latin typeface="Dagny OT" panose="020B0504020201020104" pitchFamily="34" charset="77"/>
                  </a:rPr>
                  <a:t> </a:t>
                </a:r>
                <a:r>
                  <a:rPr lang="en-US" i="0" dirty="0" err="1">
                    <a:latin typeface="Dagny OT" panose="020B0504020201020104" pitchFamily="34" charset="77"/>
                  </a:rPr>
                  <a:t>peu</a:t>
                </a:r>
                <a:r>
                  <a:rPr lang="en-US" i="0" dirty="0">
                    <a:latin typeface="Dagny OT" panose="020B0504020201020104" pitchFamily="34" charset="77"/>
                  </a:rPr>
                  <a:t> </a:t>
                </a:r>
                <a:r>
                  <a:rPr lang="en-US" i="0" dirty="0" err="1">
                    <a:latin typeface="Dagny OT" panose="020B0504020201020104" pitchFamily="34" charset="77"/>
                  </a:rPr>
                  <a:t>près</a:t>
                </a:r>
                <a:r>
                  <a:rPr lang="en-US" i="0" dirty="0">
                    <a:latin typeface="Dagny OT" panose="020B0504020201020104" pitchFamily="34" charset="77"/>
                  </a:rPr>
                  <a:t> </a:t>
                </a:r>
                <a:r>
                  <a:rPr lang="en-US" i="0" dirty="0" err="1">
                    <a:latin typeface="Dagny OT" panose="020B0504020201020104" pitchFamily="34" charset="77"/>
                  </a:rPr>
                  <a:t>équivalent</a:t>
                </a:r>
                <a:r>
                  <a:rPr lang="en-US" i="0" dirty="0">
                    <a:latin typeface="Dagny OT" panose="020B0504020201020104" pitchFamily="34" charset="77"/>
                  </a:rPr>
                  <a:t> </a:t>
                </a:r>
                <a:r>
                  <a:rPr lang="en-US" i="0" dirty="0" err="1">
                    <a:latin typeface="Dagny OT" panose="020B0504020201020104" pitchFamily="34" charset="77"/>
                  </a:rPr>
                  <a:t>à</a:t>
                </a:r>
                <a:r>
                  <a:rPr lang="en-US" i="0" dirty="0">
                    <a:latin typeface="Dagny OT" panose="020B0504020201020104" pitchFamily="34" charset="77"/>
                  </a:rPr>
                  <a:t> un EAS</a:t>
                </a:r>
              </a:p>
              <a:p>
                <a:pPr lvl="1">
                  <a:buFont typeface="Wingdings" pitchFamily="2" charset="2"/>
                  <a:buChar char="§"/>
                </a:pPr>
                <a:endParaRPr lang="en-US" i="0" dirty="0">
                  <a:latin typeface="Dagny OT" panose="020B0504020201020104" pitchFamily="34" charset="77"/>
                </a:endParaRPr>
              </a:p>
              <a:p>
                <a:pPr lvl="1">
                  <a:buFont typeface="Wingdings" pitchFamily="2" charset="2"/>
                  <a:buChar char="§"/>
                </a:pPr>
                <a:endParaRPr lang="en-US" i="0" dirty="0">
                  <a:latin typeface="Dagny OT" panose="020B0504020201020104" pitchFamily="34" charset="77"/>
                </a:endParaRPr>
              </a:p>
            </p:txBody>
          </p:sp>
        </mc:Choice>
        <mc:Fallback xmlns="">
          <p:sp>
            <p:nvSpPr>
              <p:cNvPr id="2" name="Content Placeholder 1">
                <a:extLst>
                  <a:ext uri="{FF2B5EF4-FFF2-40B4-BE49-F238E27FC236}">
                    <a16:creationId xmlns:a16="http://schemas.microsoft.com/office/drawing/2014/main" id="{F051ACFD-BE3C-924D-AAAA-0D23CE80401D}"/>
                  </a:ext>
                </a:extLst>
              </p:cNvPr>
              <p:cNvSpPr>
                <a:spLocks noGrp="1" noRot="1" noChangeAspect="1" noMove="1" noResize="1" noEditPoints="1" noAdjustHandles="1" noChangeArrowheads="1" noChangeShapeType="1" noTextEdit="1"/>
              </p:cNvSpPr>
              <p:nvPr>
                <p:ph sz="half" idx="1"/>
              </p:nvPr>
            </p:nvSpPr>
            <p:spPr>
              <a:xfrm>
                <a:off x="1371598" y="2285999"/>
                <a:ext cx="9850583" cy="3581401"/>
              </a:xfrm>
              <a:blipFill>
                <a:blip r:embed="rId3"/>
                <a:stretch>
                  <a:fillRect l="-1031" t="-2120" b="-17314"/>
                </a:stretch>
              </a:blipFill>
            </p:spPr>
            <p:txBody>
              <a:bodyPr/>
              <a:lstStyle/>
              <a:p>
                <a:r>
                  <a:rPr lang="en-US">
                    <a:noFill/>
                  </a:rPr>
                  <a:t> </a:t>
                </a:r>
              </a:p>
            </p:txBody>
          </p:sp>
        </mc:Fallback>
      </mc:AlternateContent>
    </p:spTree>
    <p:extLst>
      <p:ext uri="{BB962C8B-B14F-4D97-AF65-F5344CB8AC3E}">
        <p14:creationId xmlns:p14="http://schemas.microsoft.com/office/powerpoint/2010/main" val="3798255650"/>
      </p:ext>
    </p:extLst>
  </p:cSld>
  <p:clrMapOvr>
    <a:masterClrMapping/>
  </p:clrMapOvr>
  <p:transition spd="med">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a:extLst>
              <a:ext uri="{FF2B5EF4-FFF2-40B4-BE49-F238E27FC236}">
                <a16:creationId xmlns:a16="http://schemas.microsoft.com/office/drawing/2014/main" id="{5AADBF63-A99C-A545-9F8B-CB0D8FC99558}"/>
              </a:ext>
            </a:extLst>
          </p:cNvPr>
          <p:cNvSpPr>
            <a:spLocks noGrp="1"/>
          </p:cNvSpPr>
          <p:nvPr>
            <p:ph type="title"/>
          </p:nvPr>
        </p:nvSpPr>
        <p:spPr/>
        <p:txBody>
          <a:bodyPr/>
          <a:lstStyle/>
          <a:p>
            <a:pPr eaLnBrk="1" hangingPunct="1"/>
            <a:r>
              <a:rPr lang="en-US" altLang="en-US" b="1"/>
              <a:t>AUTRES PLANS D'ÉCHANTILLONNAGE</a:t>
            </a:r>
          </a:p>
        </p:txBody>
      </p:sp>
      <p:pic>
        <p:nvPicPr>
          <p:cNvPr id="35843" name="Content Placeholder 4">
            <a:extLst>
              <a:ext uri="{FF2B5EF4-FFF2-40B4-BE49-F238E27FC236}">
                <a16:creationId xmlns:a16="http://schemas.microsoft.com/office/drawing/2014/main" id="{2526E8B1-31DD-414F-8BD8-D673B6DB6DC4}"/>
              </a:ext>
            </a:extLst>
          </p:cNvPr>
          <p:cNvPicPr>
            <a:picLocks noGrp="1" noChangeAspect="1"/>
          </p:cNvPicPr>
          <p:nvPr>
            <p:ph sz="half" idx="4294967295"/>
          </p:nvPr>
        </p:nvPicPr>
        <p:blipFill>
          <a:blip r:embed="rId2">
            <a:extLst>
              <a:ext uri="{28A0092B-C50C-407E-A947-70E740481C1C}">
                <a14:useLocalDpi xmlns:a14="http://schemas.microsoft.com/office/drawing/2010/main" val="0"/>
              </a:ext>
            </a:extLst>
          </a:blip>
          <a:srcRect/>
          <a:stretch>
            <a:fillRect/>
          </a:stretch>
        </p:blipFill>
        <p:spPr>
          <a:xfrm>
            <a:off x="3810000" y="2314575"/>
            <a:ext cx="2576513" cy="2576513"/>
          </a:xfrm>
        </p:spPr>
      </p:pic>
      <p:pic>
        <p:nvPicPr>
          <p:cNvPr id="35844" name="Content Placeholder 4">
            <a:extLst>
              <a:ext uri="{FF2B5EF4-FFF2-40B4-BE49-F238E27FC236}">
                <a16:creationId xmlns:a16="http://schemas.microsoft.com/office/drawing/2014/main" id="{8E0DF751-BF76-BA48-91E1-36C64E853723}"/>
              </a:ext>
            </a:extLst>
          </p:cNvPr>
          <p:cNvPicPr>
            <a:picLocks noGrp="1" noChangeAspect="1"/>
          </p:cNvPicPr>
          <p:nvPr>
            <p:ph sz="half" idx="4294967295"/>
          </p:nvPr>
        </p:nvPicPr>
        <p:blipFill>
          <a:blip r:embed="rId3">
            <a:extLst>
              <a:ext uri="{28A0092B-C50C-407E-A947-70E740481C1C}">
                <a14:useLocalDpi xmlns:a14="http://schemas.microsoft.com/office/drawing/2010/main" val="0"/>
              </a:ext>
            </a:extLst>
          </a:blip>
          <a:srcRect/>
          <a:stretch>
            <a:fillRect/>
          </a:stretch>
        </p:blipFill>
        <p:spPr>
          <a:xfrm>
            <a:off x="990600" y="2312988"/>
            <a:ext cx="2581275" cy="2581275"/>
          </a:xfrm>
        </p:spPr>
      </p:pic>
      <p:pic>
        <p:nvPicPr>
          <p:cNvPr id="35845" name="Content Placeholder 4">
            <a:extLst>
              <a:ext uri="{FF2B5EF4-FFF2-40B4-BE49-F238E27FC236}">
                <a16:creationId xmlns:a16="http://schemas.microsoft.com/office/drawing/2014/main" id="{A5230064-3ABA-B346-9B74-DDC8DAAC1309}"/>
              </a:ext>
            </a:extLst>
          </p:cNvPr>
          <p:cNvPicPr>
            <a:picLocks noGrp="1" noChangeAspect="1"/>
          </p:cNvPicPr>
          <p:nvPr>
            <p:ph sz="half" idx="4294967295"/>
          </p:nvPr>
        </p:nvPicPr>
        <p:blipFill>
          <a:blip r:embed="rId4">
            <a:extLst>
              <a:ext uri="{28A0092B-C50C-407E-A947-70E740481C1C}">
                <a14:useLocalDpi xmlns:a14="http://schemas.microsoft.com/office/drawing/2010/main" val="0"/>
              </a:ext>
            </a:extLst>
          </a:blip>
          <a:srcRect/>
          <a:stretch>
            <a:fillRect/>
          </a:stretch>
        </p:blipFill>
        <p:spPr>
          <a:xfrm>
            <a:off x="9444038" y="2314575"/>
            <a:ext cx="2576512" cy="2576513"/>
          </a:xfrm>
        </p:spPr>
      </p:pic>
      <p:pic>
        <p:nvPicPr>
          <p:cNvPr id="35846" name="Content Placeholder 4">
            <a:extLst>
              <a:ext uri="{FF2B5EF4-FFF2-40B4-BE49-F238E27FC236}">
                <a16:creationId xmlns:a16="http://schemas.microsoft.com/office/drawing/2014/main" id="{446CDF9B-C002-7D4C-8D27-2267954532BE}"/>
              </a:ext>
            </a:extLst>
          </p:cNvPr>
          <p:cNvPicPr>
            <a:picLocks noGrp="1" noChangeAspect="1"/>
          </p:cNvPicPr>
          <p:nvPr>
            <p:ph sz="half" idx="4294967295"/>
          </p:nvPr>
        </p:nvPicPr>
        <p:blipFill>
          <a:blip r:embed="rId5">
            <a:extLst>
              <a:ext uri="{28A0092B-C50C-407E-A947-70E740481C1C}">
                <a14:useLocalDpi xmlns:a14="http://schemas.microsoft.com/office/drawing/2010/main" val="0"/>
              </a:ext>
            </a:extLst>
          </a:blip>
          <a:srcRect/>
          <a:stretch>
            <a:fillRect/>
          </a:stretch>
        </p:blipFill>
        <p:spPr>
          <a:xfrm>
            <a:off x="6624638" y="2312988"/>
            <a:ext cx="2581275" cy="2581275"/>
          </a:xfrm>
        </p:spPr>
      </p:pic>
      <p:sp>
        <p:nvSpPr>
          <p:cNvPr id="35847" name="Rectangle 7">
            <a:extLst>
              <a:ext uri="{FF2B5EF4-FFF2-40B4-BE49-F238E27FC236}">
                <a16:creationId xmlns:a16="http://schemas.microsoft.com/office/drawing/2014/main" id="{9375FCF6-2ED7-EF4F-8D20-6349FDA37079}"/>
              </a:ext>
            </a:extLst>
          </p:cNvPr>
          <p:cNvSpPr>
            <a:spLocks noChangeArrowheads="1"/>
          </p:cNvSpPr>
          <p:nvPr/>
        </p:nvSpPr>
        <p:spPr bwMode="auto">
          <a:xfrm>
            <a:off x="990600" y="4891088"/>
            <a:ext cx="2581275"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Franklin Gothic Book" panose="020B0503020102020204" pitchFamily="34" charset="0"/>
              </a:defRPr>
            </a:lvl1pPr>
            <a:lvl2pPr marL="742950" indent="-285750">
              <a:defRPr>
                <a:solidFill>
                  <a:schemeClr val="tx1"/>
                </a:solidFill>
                <a:latin typeface="Franklin Gothic Book" panose="020B0503020102020204" pitchFamily="34" charset="0"/>
              </a:defRPr>
            </a:lvl2pPr>
            <a:lvl3pPr marL="1143000" indent="-228600">
              <a:defRPr>
                <a:solidFill>
                  <a:schemeClr val="tx1"/>
                </a:solidFill>
                <a:latin typeface="Franklin Gothic Book" panose="020B0503020102020204" pitchFamily="34" charset="0"/>
              </a:defRPr>
            </a:lvl3pPr>
            <a:lvl4pPr marL="1600200" indent="-228600">
              <a:defRPr>
                <a:solidFill>
                  <a:schemeClr val="tx1"/>
                </a:solidFill>
                <a:latin typeface="Franklin Gothic Book" panose="020B0503020102020204" pitchFamily="34" charset="0"/>
              </a:defRPr>
            </a:lvl4pPr>
            <a:lvl5pPr marL="2057400" indent="-228600">
              <a:defRPr>
                <a:solidFill>
                  <a:schemeClr val="tx1"/>
                </a:solidFill>
                <a:latin typeface="Franklin Gothic Book" panose="020B0503020102020204" pitchFamily="34" charset="0"/>
              </a:defRPr>
            </a:lvl5pPr>
            <a:lvl6pPr marL="2514600" indent="-228600" defTabSz="457200" eaLnBrk="0" fontAlgn="base" hangingPunct="0">
              <a:spcBef>
                <a:spcPct val="0"/>
              </a:spcBef>
              <a:spcAft>
                <a:spcPct val="0"/>
              </a:spcAft>
              <a:defRPr>
                <a:solidFill>
                  <a:schemeClr val="tx1"/>
                </a:solidFill>
                <a:latin typeface="Franklin Gothic Book" panose="020B0503020102020204" pitchFamily="34" charset="0"/>
              </a:defRPr>
            </a:lvl6pPr>
            <a:lvl7pPr marL="2971800" indent="-228600" defTabSz="457200" eaLnBrk="0" fontAlgn="base" hangingPunct="0">
              <a:spcBef>
                <a:spcPct val="0"/>
              </a:spcBef>
              <a:spcAft>
                <a:spcPct val="0"/>
              </a:spcAft>
              <a:defRPr>
                <a:solidFill>
                  <a:schemeClr val="tx1"/>
                </a:solidFill>
                <a:latin typeface="Franklin Gothic Book" panose="020B0503020102020204" pitchFamily="34" charset="0"/>
              </a:defRPr>
            </a:lvl7pPr>
            <a:lvl8pPr marL="3429000" indent="-228600" defTabSz="457200" eaLnBrk="0" fontAlgn="base" hangingPunct="0">
              <a:spcBef>
                <a:spcPct val="0"/>
              </a:spcBef>
              <a:spcAft>
                <a:spcPct val="0"/>
              </a:spcAft>
              <a:defRPr>
                <a:solidFill>
                  <a:schemeClr val="tx1"/>
                </a:solidFill>
                <a:latin typeface="Franklin Gothic Book" panose="020B0503020102020204" pitchFamily="34" charset="0"/>
              </a:defRPr>
            </a:lvl8pPr>
            <a:lvl9pPr marL="3886200" indent="-228600" defTabSz="457200" eaLnBrk="0" fontAlgn="base" hangingPunct="0">
              <a:spcBef>
                <a:spcPct val="0"/>
              </a:spcBef>
              <a:spcAft>
                <a:spcPct val="0"/>
              </a:spcAft>
              <a:defRPr>
                <a:solidFill>
                  <a:schemeClr val="tx1"/>
                </a:solidFill>
                <a:latin typeface="Franklin Gothic Book" panose="020B0503020102020204" pitchFamily="34" charset="0"/>
              </a:defRPr>
            </a:lvl9pPr>
          </a:lstStyle>
          <a:p>
            <a:pPr algn="ctr" eaLnBrk="1" hangingPunct="1"/>
            <a:r>
              <a:rPr lang="en-US" altLang="en-US" sz="2000">
                <a:solidFill>
                  <a:schemeClr val="tx2"/>
                </a:solidFill>
                <a:latin typeface="Dagny OT" panose="020B0504020201020104" pitchFamily="34" charset="77"/>
              </a:rPr>
              <a:t>Échantillonnage en grappes</a:t>
            </a:r>
          </a:p>
        </p:txBody>
      </p:sp>
      <p:sp>
        <p:nvSpPr>
          <p:cNvPr id="35848" name="Rectangle 8">
            <a:extLst>
              <a:ext uri="{FF2B5EF4-FFF2-40B4-BE49-F238E27FC236}">
                <a16:creationId xmlns:a16="http://schemas.microsoft.com/office/drawing/2014/main" id="{AAADECC9-5F40-5C46-A3B8-930D072A1000}"/>
              </a:ext>
            </a:extLst>
          </p:cNvPr>
          <p:cNvSpPr>
            <a:spLocks noChangeArrowheads="1"/>
          </p:cNvSpPr>
          <p:nvPr/>
        </p:nvSpPr>
        <p:spPr bwMode="auto">
          <a:xfrm>
            <a:off x="3805238" y="4891088"/>
            <a:ext cx="2581275"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Franklin Gothic Book" panose="020B0503020102020204" pitchFamily="34" charset="0"/>
              </a:defRPr>
            </a:lvl1pPr>
            <a:lvl2pPr marL="742950" indent="-285750">
              <a:defRPr>
                <a:solidFill>
                  <a:schemeClr val="tx1"/>
                </a:solidFill>
                <a:latin typeface="Franklin Gothic Book" panose="020B0503020102020204" pitchFamily="34" charset="0"/>
              </a:defRPr>
            </a:lvl2pPr>
            <a:lvl3pPr marL="1143000" indent="-228600">
              <a:defRPr>
                <a:solidFill>
                  <a:schemeClr val="tx1"/>
                </a:solidFill>
                <a:latin typeface="Franklin Gothic Book" panose="020B0503020102020204" pitchFamily="34" charset="0"/>
              </a:defRPr>
            </a:lvl3pPr>
            <a:lvl4pPr marL="1600200" indent="-228600">
              <a:defRPr>
                <a:solidFill>
                  <a:schemeClr val="tx1"/>
                </a:solidFill>
                <a:latin typeface="Franklin Gothic Book" panose="020B0503020102020204" pitchFamily="34" charset="0"/>
              </a:defRPr>
            </a:lvl4pPr>
            <a:lvl5pPr marL="2057400" indent="-228600">
              <a:defRPr>
                <a:solidFill>
                  <a:schemeClr val="tx1"/>
                </a:solidFill>
                <a:latin typeface="Franklin Gothic Book" panose="020B0503020102020204" pitchFamily="34" charset="0"/>
              </a:defRPr>
            </a:lvl5pPr>
            <a:lvl6pPr marL="2514600" indent="-228600" defTabSz="457200" eaLnBrk="0" fontAlgn="base" hangingPunct="0">
              <a:spcBef>
                <a:spcPct val="0"/>
              </a:spcBef>
              <a:spcAft>
                <a:spcPct val="0"/>
              </a:spcAft>
              <a:defRPr>
                <a:solidFill>
                  <a:schemeClr val="tx1"/>
                </a:solidFill>
                <a:latin typeface="Franklin Gothic Book" panose="020B0503020102020204" pitchFamily="34" charset="0"/>
              </a:defRPr>
            </a:lvl6pPr>
            <a:lvl7pPr marL="2971800" indent="-228600" defTabSz="457200" eaLnBrk="0" fontAlgn="base" hangingPunct="0">
              <a:spcBef>
                <a:spcPct val="0"/>
              </a:spcBef>
              <a:spcAft>
                <a:spcPct val="0"/>
              </a:spcAft>
              <a:defRPr>
                <a:solidFill>
                  <a:schemeClr val="tx1"/>
                </a:solidFill>
                <a:latin typeface="Franklin Gothic Book" panose="020B0503020102020204" pitchFamily="34" charset="0"/>
              </a:defRPr>
            </a:lvl7pPr>
            <a:lvl8pPr marL="3429000" indent="-228600" defTabSz="457200" eaLnBrk="0" fontAlgn="base" hangingPunct="0">
              <a:spcBef>
                <a:spcPct val="0"/>
              </a:spcBef>
              <a:spcAft>
                <a:spcPct val="0"/>
              </a:spcAft>
              <a:defRPr>
                <a:solidFill>
                  <a:schemeClr val="tx1"/>
                </a:solidFill>
                <a:latin typeface="Franklin Gothic Book" panose="020B0503020102020204" pitchFamily="34" charset="0"/>
              </a:defRPr>
            </a:lvl8pPr>
            <a:lvl9pPr marL="3886200" indent="-228600" defTabSz="457200" eaLnBrk="0" fontAlgn="base" hangingPunct="0">
              <a:spcBef>
                <a:spcPct val="0"/>
              </a:spcBef>
              <a:spcAft>
                <a:spcPct val="0"/>
              </a:spcAft>
              <a:defRPr>
                <a:solidFill>
                  <a:schemeClr val="tx1"/>
                </a:solidFill>
                <a:latin typeface="Franklin Gothic Book" panose="020B0503020102020204" pitchFamily="34" charset="0"/>
              </a:defRPr>
            </a:lvl9pPr>
          </a:lstStyle>
          <a:p>
            <a:pPr algn="ctr" eaLnBrk="1" hangingPunct="1"/>
            <a:r>
              <a:rPr lang="en-US" altLang="en-US" sz="2000">
                <a:solidFill>
                  <a:schemeClr val="tx2"/>
                </a:solidFill>
                <a:latin typeface="Dagny OT" panose="020B0504020201020104" pitchFamily="34" charset="77"/>
              </a:rPr>
              <a:t>Échantillonnage à plusieurs degrés</a:t>
            </a:r>
          </a:p>
        </p:txBody>
      </p:sp>
      <p:sp>
        <p:nvSpPr>
          <p:cNvPr id="35849" name="Rectangle 9">
            <a:extLst>
              <a:ext uri="{FF2B5EF4-FFF2-40B4-BE49-F238E27FC236}">
                <a16:creationId xmlns:a16="http://schemas.microsoft.com/office/drawing/2014/main" id="{32B6F4F3-937D-1441-B585-F74343910C72}"/>
              </a:ext>
            </a:extLst>
          </p:cNvPr>
          <p:cNvSpPr>
            <a:spLocks noChangeArrowheads="1"/>
          </p:cNvSpPr>
          <p:nvPr/>
        </p:nvSpPr>
        <p:spPr bwMode="auto">
          <a:xfrm>
            <a:off x="6624638" y="4891088"/>
            <a:ext cx="2581275"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Franklin Gothic Book" panose="020B0503020102020204" pitchFamily="34" charset="0"/>
              </a:defRPr>
            </a:lvl1pPr>
            <a:lvl2pPr marL="742950" indent="-285750">
              <a:defRPr>
                <a:solidFill>
                  <a:schemeClr val="tx1"/>
                </a:solidFill>
                <a:latin typeface="Franklin Gothic Book" panose="020B0503020102020204" pitchFamily="34" charset="0"/>
              </a:defRPr>
            </a:lvl2pPr>
            <a:lvl3pPr marL="1143000" indent="-228600">
              <a:defRPr>
                <a:solidFill>
                  <a:schemeClr val="tx1"/>
                </a:solidFill>
                <a:latin typeface="Franklin Gothic Book" panose="020B0503020102020204" pitchFamily="34" charset="0"/>
              </a:defRPr>
            </a:lvl3pPr>
            <a:lvl4pPr marL="1600200" indent="-228600">
              <a:defRPr>
                <a:solidFill>
                  <a:schemeClr val="tx1"/>
                </a:solidFill>
                <a:latin typeface="Franklin Gothic Book" panose="020B0503020102020204" pitchFamily="34" charset="0"/>
              </a:defRPr>
            </a:lvl4pPr>
            <a:lvl5pPr marL="2057400" indent="-228600">
              <a:defRPr>
                <a:solidFill>
                  <a:schemeClr val="tx1"/>
                </a:solidFill>
                <a:latin typeface="Franklin Gothic Book" panose="020B0503020102020204" pitchFamily="34" charset="0"/>
              </a:defRPr>
            </a:lvl5pPr>
            <a:lvl6pPr marL="2514600" indent="-228600" defTabSz="457200" eaLnBrk="0" fontAlgn="base" hangingPunct="0">
              <a:spcBef>
                <a:spcPct val="0"/>
              </a:spcBef>
              <a:spcAft>
                <a:spcPct val="0"/>
              </a:spcAft>
              <a:defRPr>
                <a:solidFill>
                  <a:schemeClr val="tx1"/>
                </a:solidFill>
                <a:latin typeface="Franklin Gothic Book" panose="020B0503020102020204" pitchFamily="34" charset="0"/>
              </a:defRPr>
            </a:lvl6pPr>
            <a:lvl7pPr marL="2971800" indent="-228600" defTabSz="457200" eaLnBrk="0" fontAlgn="base" hangingPunct="0">
              <a:spcBef>
                <a:spcPct val="0"/>
              </a:spcBef>
              <a:spcAft>
                <a:spcPct val="0"/>
              </a:spcAft>
              <a:defRPr>
                <a:solidFill>
                  <a:schemeClr val="tx1"/>
                </a:solidFill>
                <a:latin typeface="Franklin Gothic Book" panose="020B0503020102020204" pitchFamily="34" charset="0"/>
              </a:defRPr>
            </a:lvl7pPr>
            <a:lvl8pPr marL="3429000" indent="-228600" defTabSz="457200" eaLnBrk="0" fontAlgn="base" hangingPunct="0">
              <a:spcBef>
                <a:spcPct val="0"/>
              </a:spcBef>
              <a:spcAft>
                <a:spcPct val="0"/>
              </a:spcAft>
              <a:defRPr>
                <a:solidFill>
                  <a:schemeClr val="tx1"/>
                </a:solidFill>
                <a:latin typeface="Franklin Gothic Book" panose="020B0503020102020204" pitchFamily="34" charset="0"/>
              </a:defRPr>
            </a:lvl8pPr>
            <a:lvl9pPr marL="3886200" indent="-228600" defTabSz="457200" eaLnBrk="0" fontAlgn="base" hangingPunct="0">
              <a:spcBef>
                <a:spcPct val="0"/>
              </a:spcBef>
              <a:spcAft>
                <a:spcPct val="0"/>
              </a:spcAft>
              <a:defRPr>
                <a:solidFill>
                  <a:schemeClr val="tx1"/>
                </a:solidFill>
                <a:latin typeface="Franklin Gothic Book" panose="020B0503020102020204" pitchFamily="34" charset="0"/>
              </a:defRPr>
            </a:lvl9pPr>
          </a:lstStyle>
          <a:p>
            <a:pPr algn="ctr"/>
            <a:r>
              <a:rPr lang="fr-CA" altLang="en-US" sz="2000">
                <a:solidFill>
                  <a:schemeClr val="tx2"/>
                </a:solidFill>
                <a:latin typeface="Dagny OT" panose="020B0504020201020104" pitchFamily="34" charset="77"/>
              </a:rPr>
              <a:t>Échantillonnage à plusieurs phases</a:t>
            </a:r>
          </a:p>
        </p:txBody>
      </p:sp>
      <p:sp>
        <p:nvSpPr>
          <p:cNvPr id="35850" name="Rectangle 10">
            <a:extLst>
              <a:ext uri="{FF2B5EF4-FFF2-40B4-BE49-F238E27FC236}">
                <a16:creationId xmlns:a16="http://schemas.microsoft.com/office/drawing/2014/main" id="{9A67E541-44C3-B940-908E-C17DE9B79740}"/>
              </a:ext>
            </a:extLst>
          </p:cNvPr>
          <p:cNvSpPr>
            <a:spLocks noChangeArrowheads="1"/>
          </p:cNvSpPr>
          <p:nvPr/>
        </p:nvSpPr>
        <p:spPr bwMode="auto">
          <a:xfrm>
            <a:off x="9439275" y="4891088"/>
            <a:ext cx="2581275"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Franklin Gothic Book" panose="020B0503020102020204" pitchFamily="34" charset="0"/>
              </a:defRPr>
            </a:lvl1pPr>
            <a:lvl2pPr marL="742950" indent="-285750">
              <a:defRPr>
                <a:solidFill>
                  <a:schemeClr val="tx1"/>
                </a:solidFill>
                <a:latin typeface="Franklin Gothic Book" panose="020B0503020102020204" pitchFamily="34" charset="0"/>
              </a:defRPr>
            </a:lvl2pPr>
            <a:lvl3pPr marL="1143000" indent="-228600">
              <a:defRPr>
                <a:solidFill>
                  <a:schemeClr val="tx1"/>
                </a:solidFill>
                <a:latin typeface="Franklin Gothic Book" panose="020B0503020102020204" pitchFamily="34" charset="0"/>
              </a:defRPr>
            </a:lvl3pPr>
            <a:lvl4pPr marL="1600200" indent="-228600">
              <a:defRPr>
                <a:solidFill>
                  <a:schemeClr val="tx1"/>
                </a:solidFill>
                <a:latin typeface="Franklin Gothic Book" panose="020B0503020102020204" pitchFamily="34" charset="0"/>
              </a:defRPr>
            </a:lvl4pPr>
            <a:lvl5pPr marL="2057400" indent="-228600">
              <a:defRPr>
                <a:solidFill>
                  <a:schemeClr val="tx1"/>
                </a:solidFill>
                <a:latin typeface="Franklin Gothic Book" panose="020B0503020102020204" pitchFamily="34" charset="0"/>
              </a:defRPr>
            </a:lvl5pPr>
            <a:lvl6pPr marL="2514600" indent="-228600" defTabSz="457200" eaLnBrk="0" fontAlgn="base" hangingPunct="0">
              <a:spcBef>
                <a:spcPct val="0"/>
              </a:spcBef>
              <a:spcAft>
                <a:spcPct val="0"/>
              </a:spcAft>
              <a:defRPr>
                <a:solidFill>
                  <a:schemeClr val="tx1"/>
                </a:solidFill>
                <a:latin typeface="Franklin Gothic Book" panose="020B0503020102020204" pitchFamily="34" charset="0"/>
              </a:defRPr>
            </a:lvl6pPr>
            <a:lvl7pPr marL="2971800" indent="-228600" defTabSz="457200" eaLnBrk="0" fontAlgn="base" hangingPunct="0">
              <a:spcBef>
                <a:spcPct val="0"/>
              </a:spcBef>
              <a:spcAft>
                <a:spcPct val="0"/>
              </a:spcAft>
              <a:defRPr>
                <a:solidFill>
                  <a:schemeClr val="tx1"/>
                </a:solidFill>
                <a:latin typeface="Franklin Gothic Book" panose="020B0503020102020204" pitchFamily="34" charset="0"/>
              </a:defRPr>
            </a:lvl7pPr>
            <a:lvl8pPr marL="3429000" indent="-228600" defTabSz="457200" eaLnBrk="0" fontAlgn="base" hangingPunct="0">
              <a:spcBef>
                <a:spcPct val="0"/>
              </a:spcBef>
              <a:spcAft>
                <a:spcPct val="0"/>
              </a:spcAft>
              <a:defRPr>
                <a:solidFill>
                  <a:schemeClr val="tx1"/>
                </a:solidFill>
                <a:latin typeface="Franklin Gothic Book" panose="020B0503020102020204" pitchFamily="34" charset="0"/>
              </a:defRPr>
            </a:lvl8pPr>
            <a:lvl9pPr marL="3886200" indent="-228600" defTabSz="457200" eaLnBrk="0" fontAlgn="base" hangingPunct="0">
              <a:spcBef>
                <a:spcPct val="0"/>
              </a:spcBef>
              <a:spcAft>
                <a:spcPct val="0"/>
              </a:spcAft>
              <a:defRPr>
                <a:solidFill>
                  <a:schemeClr val="tx1"/>
                </a:solidFill>
                <a:latin typeface="Franklin Gothic Book" panose="020B0503020102020204" pitchFamily="34" charset="0"/>
              </a:defRPr>
            </a:lvl9pPr>
          </a:lstStyle>
          <a:p>
            <a:pPr algn="ctr" eaLnBrk="1" hangingPunct="1"/>
            <a:r>
              <a:rPr lang="en-US" altLang="en-US" sz="2000">
                <a:solidFill>
                  <a:schemeClr val="tx2"/>
                </a:solidFill>
                <a:latin typeface="Dagny OT" panose="020B0504020201020104" pitchFamily="34" charset="77"/>
              </a:rPr>
              <a:t>Échantillonnage répété</a:t>
            </a:r>
          </a:p>
        </p:txBody>
      </p:sp>
    </p:spTree>
  </p:cSld>
  <p:clrMapOvr>
    <a:masterClrMapping/>
  </p:clrMapOvr>
  <p:transition spd="med">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61DF7C-219E-C040-8261-BB2BD405B8DC}"/>
              </a:ext>
            </a:extLst>
          </p:cNvPr>
          <p:cNvSpPr>
            <a:spLocks noGrp="1"/>
          </p:cNvSpPr>
          <p:nvPr>
            <p:ph type="title"/>
          </p:nvPr>
        </p:nvSpPr>
        <p:spPr>
          <a:xfrm>
            <a:off x="765175" y="1301750"/>
            <a:ext cx="9612313" cy="2852738"/>
          </a:xfrm>
        </p:spPr>
        <p:txBody>
          <a:bodyPr rtlCol="0"/>
          <a:lstStyle/>
          <a:p>
            <a:pPr eaLnBrk="1" fontAlgn="auto" hangingPunct="1">
              <a:spcAft>
                <a:spcPts val="0"/>
              </a:spcAft>
              <a:defRPr/>
            </a:pPr>
            <a:r>
              <a:rPr lang="fr-CA" sz="6000" dirty="0"/>
              <a:t>MOISSONNAGE DU WEB et </a:t>
            </a:r>
            <a:r>
              <a:rPr lang="fr-FR" sz="6000" dirty="0"/>
              <a:t>ET COLLECTE AUTOMATISÉE DE DONNÉES</a:t>
            </a:r>
            <a:endParaRPr lang="en-US" sz="6000" dirty="0"/>
          </a:p>
        </p:txBody>
      </p:sp>
      <p:sp>
        <p:nvSpPr>
          <p:cNvPr id="36867" name="Text Placeholder 2">
            <a:extLst>
              <a:ext uri="{FF2B5EF4-FFF2-40B4-BE49-F238E27FC236}">
                <a16:creationId xmlns:a16="http://schemas.microsoft.com/office/drawing/2014/main" id="{9D0D6F3C-897A-0442-B3BF-C2B89642B4FC}"/>
              </a:ext>
            </a:extLst>
          </p:cNvPr>
          <p:cNvSpPr>
            <a:spLocks noGrp="1"/>
          </p:cNvSpPr>
          <p:nvPr>
            <p:ph type="body" idx="1"/>
          </p:nvPr>
        </p:nvSpPr>
        <p:spPr>
          <a:xfrm>
            <a:off x="765175" y="4216400"/>
            <a:ext cx="9612313" cy="1143000"/>
          </a:xfrm>
        </p:spPr>
        <p:txBody>
          <a:bodyPr/>
          <a:lstStyle/>
          <a:p>
            <a:pPr eaLnBrk="1" hangingPunct="1">
              <a:spcBef>
                <a:spcPct val="0"/>
              </a:spcBef>
              <a:spcAft>
                <a:spcPct val="0"/>
              </a:spcAft>
            </a:pPr>
            <a:r>
              <a:rPr lang="fr-FR" altLang="en-US"/>
              <a:t>COLLECTE ET GESTION DES DONNÉES</a:t>
            </a:r>
            <a:endParaRPr lang="en-US" altLang="en-US"/>
          </a:p>
        </p:txBody>
      </p:sp>
      <p:sp>
        <p:nvSpPr>
          <p:cNvPr id="36868" name="Rectangle 3">
            <a:extLst>
              <a:ext uri="{FF2B5EF4-FFF2-40B4-BE49-F238E27FC236}">
                <a16:creationId xmlns:a16="http://schemas.microsoft.com/office/drawing/2014/main" id="{9A56D1AB-3088-614B-80DF-0F0C4F4784C3}"/>
              </a:ext>
            </a:extLst>
          </p:cNvPr>
          <p:cNvSpPr>
            <a:spLocks noChangeArrowheads="1"/>
          </p:cNvSpPr>
          <p:nvPr/>
        </p:nvSpPr>
        <p:spPr bwMode="auto">
          <a:xfrm>
            <a:off x="53975" y="5319713"/>
            <a:ext cx="3521075" cy="1538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Franklin Gothic Book" panose="020B0503020102020204" pitchFamily="34" charset="0"/>
              </a:defRPr>
            </a:lvl1pPr>
            <a:lvl2pPr marL="742950" indent="-285750">
              <a:defRPr>
                <a:solidFill>
                  <a:schemeClr val="tx1"/>
                </a:solidFill>
                <a:latin typeface="Franklin Gothic Book" panose="020B0503020102020204" pitchFamily="34" charset="0"/>
              </a:defRPr>
            </a:lvl2pPr>
            <a:lvl3pPr marL="1143000" indent="-228600">
              <a:defRPr>
                <a:solidFill>
                  <a:schemeClr val="tx1"/>
                </a:solidFill>
                <a:latin typeface="Franklin Gothic Book" panose="020B0503020102020204" pitchFamily="34" charset="0"/>
              </a:defRPr>
            </a:lvl3pPr>
            <a:lvl4pPr marL="1600200" indent="-228600">
              <a:defRPr>
                <a:solidFill>
                  <a:schemeClr val="tx1"/>
                </a:solidFill>
                <a:latin typeface="Franklin Gothic Book" panose="020B0503020102020204" pitchFamily="34" charset="0"/>
              </a:defRPr>
            </a:lvl4pPr>
            <a:lvl5pPr marL="2057400" indent="-228600">
              <a:defRPr>
                <a:solidFill>
                  <a:schemeClr val="tx1"/>
                </a:solidFill>
                <a:latin typeface="Franklin Gothic Book" panose="020B0503020102020204" pitchFamily="34" charset="0"/>
              </a:defRPr>
            </a:lvl5pPr>
            <a:lvl6pPr marL="2514600" indent="-228600" defTabSz="457200" eaLnBrk="0" fontAlgn="base" hangingPunct="0">
              <a:spcBef>
                <a:spcPct val="0"/>
              </a:spcBef>
              <a:spcAft>
                <a:spcPct val="0"/>
              </a:spcAft>
              <a:defRPr>
                <a:solidFill>
                  <a:schemeClr val="tx1"/>
                </a:solidFill>
                <a:latin typeface="Franklin Gothic Book" panose="020B0503020102020204" pitchFamily="34" charset="0"/>
              </a:defRPr>
            </a:lvl6pPr>
            <a:lvl7pPr marL="2971800" indent="-228600" defTabSz="457200" eaLnBrk="0" fontAlgn="base" hangingPunct="0">
              <a:spcBef>
                <a:spcPct val="0"/>
              </a:spcBef>
              <a:spcAft>
                <a:spcPct val="0"/>
              </a:spcAft>
              <a:defRPr>
                <a:solidFill>
                  <a:schemeClr val="tx1"/>
                </a:solidFill>
                <a:latin typeface="Franklin Gothic Book" panose="020B0503020102020204" pitchFamily="34" charset="0"/>
              </a:defRPr>
            </a:lvl7pPr>
            <a:lvl8pPr marL="3429000" indent="-228600" defTabSz="457200" eaLnBrk="0" fontAlgn="base" hangingPunct="0">
              <a:spcBef>
                <a:spcPct val="0"/>
              </a:spcBef>
              <a:spcAft>
                <a:spcPct val="0"/>
              </a:spcAft>
              <a:defRPr>
                <a:solidFill>
                  <a:schemeClr val="tx1"/>
                </a:solidFill>
                <a:latin typeface="Franklin Gothic Book" panose="020B0503020102020204" pitchFamily="34" charset="0"/>
              </a:defRPr>
            </a:lvl8pPr>
            <a:lvl9pPr marL="3886200" indent="-228600" defTabSz="457200" eaLnBrk="0" fontAlgn="base" hangingPunct="0">
              <a:spcBef>
                <a:spcPct val="0"/>
              </a:spcBef>
              <a:spcAft>
                <a:spcPct val="0"/>
              </a:spcAft>
              <a:defRPr>
                <a:solidFill>
                  <a:schemeClr val="tx1"/>
                </a:solidFill>
                <a:latin typeface="Franklin Gothic Book" panose="020B0503020102020204" pitchFamily="34" charset="0"/>
              </a:defRPr>
            </a:lvl9pPr>
          </a:lstStyle>
          <a:p>
            <a:pPr algn="ctr" eaLnBrk="1" hangingPunct="1"/>
            <a:r>
              <a:rPr lang="fr-FR" altLang="en-US">
                <a:solidFill>
                  <a:schemeClr val="tx2"/>
                </a:solidFill>
                <a:latin typeface="Dagny OT" panose="020B0504020201020104" pitchFamily="34" charset="77"/>
                <a:ea typeface="Helvetica Light" panose="020B0403020202020204" pitchFamily="34" charset="0"/>
                <a:cs typeface="Helvetica Light" panose="020B0403020202020204" pitchFamily="34" charset="0"/>
              </a:rPr>
              <a:t>« Les rues du Web sont pavées de données qui n’attendent que d'être recueillies. »</a:t>
            </a:r>
          </a:p>
          <a:p>
            <a:pPr algn="ctr" eaLnBrk="1" hangingPunct="1"/>
            <a:endParaRPr lang="en-US" altLang="en-US" sz="1000">
              <a:solidFill>
                <a:schemeClr val="tx2"/>
              </a:solidFill>
              <a:latin typeface="Dagny OT" panose="020B0504020201020104" pitchFamily="34" charset="77"/>
              <a:ea typeface="Helvetica Light" panose="020B0403020202020204" pitchFamily="34" charset="0"/>
              <a:cs typeface="Helvetica Light" panose="020B0403020202020204" pitchFamily="34" charset="0"/>
            </a:endParaRPr>
          </a:p>
          <a:p>
            <a:pPr algn="r" eaLnBrk="1" hangingPunct="1"/>
            <a:r>
              <a:rPr lang="en-US" altLang="en-US" sz="1400">
                <a:solidFill>
                  <a:schemeClr val="tx2"/>
                </a:solidFill>
                <a:latin typeface="Dagny OT" panose="020B0504020201020104" pitchFamily="34" charset="77"/>
                <a:ea typeface="Helvetica Light" panose="020B0403020202020204" pitchFamily="34" charset="0"/>
                <a:cs typeface="Helvetica Light" panose="020B0403020202020204" pitchFamily="34" charset="0"/>
              </a:rPr>
              <a:t>Munzart, Rubba, Meissner, Nyhuis, Automated Data Collection with R</a:t>
            </a:r>
          </a:p>
          <a:p>
            <a:pPr algn="r" eaLnBrk="1" hangingPunct="1"/>
            <a:endParaRPr lang="en-US" altLang="en-US" sz="200">
              <a:solidFill>
                <a:schemeClr val="tx2"/>
              </a:solidFill>
              <a:latin typeface="Dagny OT" panose="020B0504020201020104" pitchFamily="34" charset="77"/>
              <a:ea typeface="Helvetica Light" panose="020B0403020202020204" pitchFamily="34" charset="0"/>
              <a:cs typeface="Helvetica Light" panose="020B0403020202020204" pitchFamily="34" charset="0"/>
            </a:endParaRPr>
          </a:p>
        </p:txBody>
      </p:sp>
    </p:spTree>
  </p:cSld>
  <p:clrMapOvr>
    <a:masterClrMapping/>
  </p:clrMapOvr>
  <p:transition spd="med">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3">
            <a:extLst>
              <a:ext uri="{FF2B5EF4-FFF2-40B4-BE49-F238E27FC236}">
                <a16:creationId xmlns:a16="http://schemas.microsoft.com/office/drawing/2014/main" id="{C2767443-C8C3-9040-8BF7-54F58FA9A275}"/>
              </a:ext>
            </a:extLst>
          </p:cNvPr>
          <p:cNvSpPr>
            <a:spLocks noGrp="1"/>
          </p:cNvSpPr>
          <p:nvPr>
            <p:ph type="title"/>
          </p:nvPr>
        </p:nvSpPr>
        <p:spPr/>
        <p:txBody>
          <a:bodyPr/>
          <a:lstStyle/>
          <a:p>
            <a:pPr eaLnBrk="1" hangingPunct="1"/>
            <a:r>
              <a:rPr lang="en-CA" altLang="en-US" b="1"/>
              <a:t>OBJECTIF</a:t>
            </a:r>
          </a:p>
        </p:txBody>
      </p:sp>
      <p:sp>
        <p:nvSpPr>
          <p:cNvPr id="10243" name="Content Placeholder 4">
            <a:extLst>
              <a:ext uri="{FF2B5EF4-FFF2-40B4-BE49-F238E27FC236}">
                <a16:creationId xmlns:a16="http://schemas.microsoft.com/office/drawing/2014/main" id="{662F2DEA-CFEE-A346-AAAE-27DE6A224AA9}"/>
              </a:ext>
            </a:extLst>
          </p:cNvPr>
          <p:cNvSpPr>
            <a:spLocks noGrp="1"/>
          </p:cNvSpPr>
          <p:nvPr>
            <p:ph idx="1"/>
          </p:nvPr>
        </p:nvSpPr>
        <p:spPr/>
        <p:txBody>
          <a:bodyPr/>
          <a:lstStyle/>
          <a:p>
            <a:pPr marL="0" indent="0" algn="just" eaLnBrk="1" hangingPunct="1">
              <a:lnSpc>
                <a:spcPct val="100000"/>
              </a:lnSpc>
              <a:buFont typeface="Franklin Gothic Book" panose="020B0503020102020204" pitchFamily="34" charset="0"/>
              <a:buNone/>
            </a:pPr>
            <a:r>
              <a:rPr lang="fr-FR" altLang="en-US" sz="2400" dirty="0">
                <a:latin typeface="Dagny OT" panose="020B0504020201020104" pitchFamily="34" charset="77"/>
              </a:rPr>
              <a:t>Nous recherchons des données qui peuvent </a:t>
            </a:r>
            <a:r>
              <a:rPr lang="en-CA" altLang="en-US" sz="2400" dirty="0">
                <a:latin typeface="Dagny OT" panose="020B0504020201020104" pitchFamily="34" charset="77"/>
              </a:rPr>
              <a:t>:</a:t>
            </a:r>
          </a:p>
          <a:p>
            <a:pPr lvl="1" algn="just" eaLnBrk="1" hangingPunct="1">
              <a:lnSpc>
                <a:spcPct val="100000"/>
              </a:lnSpc>
              <a:buFont typeface="Wingdings" pitchFamily="2" charset="2"/>
              <a:buChar char="§"/>
            </a:pPr>
            <a:r>
              <a:rPr lang="fr-FR" altLang="en-US" i="0" dirty="0">
                <a:latin typeface="Dagny OT" panose="020B0504020201020104" pitchFamily="34" charset="77"/>
              </a:rPr>
              <a:t>fournir un </a:t>
            </a:r>
            <a:r>
              <a:rPr lang="fr-FR" altLang="en-US" b="1" i="0" dirty="0">
                <a:latin typeface="Dagny OT" panose="020B0504020201020104" pitchFamily="34" charset="77"/>
              </a:rPr>
              <a:t>aperçu légitime </a:t>
            </a:r>
            <a:r>
              <a:rPr lang="fr-FR" altLang="en-US" i="0" dirty="0">
                <a:latin typeface="Dagny OT" panose="020B0504020201020104" pitchFamily="34" charset="77"/>
              </a:rPr>
              <a:t>de notre système d'intérêt ;</a:t>
            </a:r>
          </a:p>
          <a:p>
            <a:pPr lvl="1" algn="just" eaLnBrk="1" hangingPunct="1">
              <a:lnSpc>
                <a:spcPct val="100000"/>
              </a:lnSpc>
              <a:buFont typeface="Wingdings" pitchFamily="2" charset="2"/>
              <a:buChar char="§"/>
            </a:pPr>
            <a:r>
              <a:rPr lang="fr-FR" altLang="en-US" i="0" dirty="0">
                <a:latin typeface="Dagny OT" panose="020B0504020201020104" pitchFamily="34" charset="77"/>
              </a:rPr>
              <a:t>fournir des réponses </a:t>
            </a:r>
            <a:r>
              <a:rPr lang="fr-FR" altLang="en-US" b="1" i="0" dirty="0">
                <a:latin typeface="Dagny OT" panose="020B0504020201020104" pitchFamily="34" charset="77"/>
              </a:rPr>
              <a:t>correctes</a:t>
            </a:r>
            <a:r>
              <a:rPr lang="fr-FR" altLang="en-US" i="0" dirty="0">
                <a:latin typeface="Dagny OT" panose="020B0504020201020104" pitchFamily="34" charset="77"/>
              </a:rPr>
              <a:t> et </a:t>
            </a:r>
            <a:r>
              <a:rPr lang="fr-FR" altLang="en-US" b="1" i="0" dirty="0">
                <a:latin typeface="Dagny OT" panose="020B0504020201020104" pitchFamily="34" charset="77"/>
              </a:rPr>
              <a:t>précises</a:t>
            </a:r>
            <a:r>
              <a:rPr lang="fr-FR" altLang="en-US" i="0" dirty="0">
                <a:latin typeface="Dagny OT" panose="020B0504020201020104" pitchFamily="34" charset="77"/>
              </a:rPr>
              <a:t> aux questions pertinentes ;</a:t>
            </a:r>
          </a:p>
          <a:p>
            <a:pPr lvl="1" algn="just" eaLnBrk="1" hangingPunct="1">
              <a:lnSpc>
                <a:spcPct val="100000"/>
              </a:lnSpc>
              <a:buFont typeface="Wingdings" pitchFamily="2" charset="2"/>
              <a:buChar char="§"/>
            </a:pPr>
            <a:r>
              <a:rPr lang="fr-FR" altLang="en-US" b="1" i="0" dirty="0">
                <a:latin typeface="Dagny OT" panose="020B0504020201020104" pitchFamily="34" charset="77"/>
              </a:rPr>
              <a:t>soutenir</a:t>
            </a:r>
            <a:r>
              <a:rPr lang="fr-FR" altLang="en-US" i="0" dirty="0">
                <a:latin typeface="Dagny OT" panose="020B0504020201020104" pitchFamily="34" charset="77"/>
              </a:rPr>
              <a:t> l'élaboration de conclusions </a:t>
            </a:r>
            <a:r>
              <a:rPr lang="fr-FR" altLang="en-US" b="1" i="0" dirty="0">
                <a:latin typeface="Dagny OT" panose="020B0504020201020104" pitchFamily="34" charset="77"/>
              </a:rPr>
              <a:t>valables</a:t>
            </a:r>
            <a:r>
              <a:rPr lang="fr-FR" altLang="en-US" i="0" dirty="0">
                <a:latin typeface="Dagny OT" panose="020B0504020201020104" pitchFamily="34" charset="77"/>
              </a:rPr>
              <a:t>, avec la capacité de </a:t>
            </a:r>
            <a:r>
              <a:rPr lang="fr-FR" altLang="en-US" b="1" i="0" dirty="0">
                <a:latin typeface="Dagny OT" panose="020B0504020201020104" pitchFamily="34" charset="77"/>
              </a:rPr>
              <a:t>qualifier/quantifier</a:t>
            </a:r>
            <a:r>
              <a:rPr lang="fr-FR" altLang="en-US" i="0" dirty="0">
                <a:latin typeface="Dagny OT" panose="020B0504020201020104" pitchFamily="34" charset="77"/>
              </a:rPr>
              <a:t> ces conclusions en termes de portée et de précision.</a:t>
            </a:r>
            <a:endParaRPr lang="en-CA" altLang="en-US" sz="500" dirty="0">
              <a:latin typeface="Dagny OT" panose="020B0504020201020104" pitchFamily="34" charset="77"/>
            </a:endParaRPr>
          </a:p>
          <a:p>
            <a:pPr marL="0" indent="0" algn="just" eaLnBrk="1" hangingPunct="1">
              <a:lnSpc>
                <a:spcPct val="100000"/>
              </a:lnSpc>
              <a:buFont typeface="Franklin Gothic Book" panose="020B0503020102020204" pitchFamily="34" charset="0"/>
              <a:buNone/>
            </a:pPr>
            <a:endParaRPr lang="fr-FR" altLang="en-US" sz="500" dirty="0">
              <a:latin typeface="Dagny OT" panose="020B0504020201020104" pitchFamily="34" charset="77"/>
            </a:endParaRPr>
          </a:p>
          <a:p>
            <a:pPr marL="0" indent="0" algn="just" eaLnBrk="1" hangingPunct="1">
              <a:lnSpc>
                <a:spcPct val="100000"/>
              </a:lnSpc>
              <a:buFont typeface="Franklin Gothic Book" panose="020B0503020102020204" pitchFamily="34" charset="0"/>
              <a:buNone/>
            </a:pPr>
            <a:r>
              <a:rPr lang="fr-FR" altLang="en-US" sz="2400" dirty="0">
                <a:latin typeface="Dagny OT" panose="020B0504020201020104" pitchFamily="34" charset="77"/>
              </a:rPr>
              <a:t>Cela ne peut se faire sans la mise en place d'un </a:t>
            </a:r>
            <a:r>
              <a:rPr lang="fr-FR" altLang="en-US" sz="2400" b="1" dirty="0">
                <a:latin typeface="Dagny OT" panose="020B0504020201020104" pitchFamily="34" charset="77"/>
              </a:rPr>
              <a:t>plan d'étude </a:t>
            </a:r>
            <a:r>
              <a:rPr lang="fr-FR" altLang="en-US" sz="2400" dirty="0">
                <a:latin typeface="Dagny OT" panose="020B0504020201020104" pitchFamily="34" charset="77"/>
              </a:rPr>
              <a:t>: quelles données devons-nous collecter, et comment les collecter ? </a:t>
            </a:r>
            <a:endParaRPr lang="en-CA" altLang="en-US" sz="2400" dirty="0">
              <a:latin typeface="Dagny OT" panose="020B0504020201020104" pitchFamily="34" charset="77"/>
            </a:endParaRPr>
          </a:p>
        </p:txBody>
      </p:sp>
    </p:spTree>
  </p:cSld>
  <p:clrMapOvr>
    <a:masterClrMapping/>
  </p:clrMapOvr>
  <p:transition spd="med">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itle 1">
            <a:extLst>
              <a:ext uri="{FF2B5EF4-FFF2-40B4-BE49-F238E27FC236}">
                <a16:creationId xmlns:a16="http://schemas.microsoft.com/office/drawing/2014/main" id="{9B790D62-85E9-B247-8DEF-8D93B0B270E5}"/>
              </a:ext>
            </a:extLst>
          </p:cNvPr>
          <p:cNvSpPr>
            <a:spLocks noGrp="1"/>
          </p:cNvSpPr>
          <p:nvPr>
            <p:ph type="title"/>
          </p:nvPr>
        </p:nvSpPr>
        <p:spPr/>
        <p:txBody>
          <a:bodyPr/>
          <a:lstStyle/>
          <a:p>
            <a:pPr eaLnBrk="1" hangingPunct="1"/>
            <a:r>
              <a:rPr lang="en-CA" altLang="en-US" b="1" dirty="0"/>
              <a:t>WORLD WIDE WEB (</a:t>
            </a:r>
            <a:r>
              <a:rPr lang="fr-CA" b="1" dirty="0"/>
              <a:t>« LA TOILE »</a:t>
            </a:r>
            <a:r>
              <a:rPr lang="en-CA" altLang="en-US" b="1" dirty="0"/>
              <a:t>)</a:t>
            </a:r>
          </a:p>
        </p:txBody>
      </p:sp>
      <p:sp>
        <p:nvSpPr>
          <p:cNvPr id="3" name="Content Placeholder 2">
            <a:extLst>
              <a:ext uri="{FF2B5EF4-FFF2-40B4-BE49-F238E27FC236}">
                <a16:creationId xmlns:a16="http://schemas.microsoft.com/office/drawing/2014/main" id="{1EF66B81-26C9-450A-B0E3-E0A31607EF48}"/>
              </a:ext>
            </a:extLst>
          </p:cNvPr>
          <p:cNvSpPr>
            <a:spLocks noGrp="1"/>
          </p:cNvSpPr>
          <p:nvPr>
            <p:ph idx="1"/>
          </p:nvPr>
        </p:nvSpPr>
        <p:spPr>
          <a:xfrm>
            <a:off x="1371600" y="2286000"/>
            <a:ext cx="9810206" cy="3581400"/>
          </a:xfrm>
        </p:spPr>
        <p:txBody>
          <a:bodyPr rtlCol="0">
            <a:normAutofit lnSpcReduction="10000"/>
          </a:bodyPr>
          <a:lstStyle/>
          <a:p>
            <a:pPr marL="0" indent="0" algn="just" eaLnBrk="1" fontAlgn="auto" hangingPunct="1">
              <a:lnSpc>
                <a:spcPct val="110000"/>
              </a:lnSpc>
              <a:buFont typeface="Franklin Gothic Book" panose="020B0503020102020204" pitchFamily="34" charset="0"/>
              <a:buNone/>
              <a:defRPr/>
            </a:pPr>
            <a:r>
              <a:rPr lang="fr-FR" sz="2400" dirty="0">
                <a:latin typeface="Dagny OT" panose="020B0504020201020104" pitchFamily="34" charset="0"/>
              </a:rPr>
              <a:t>La façon dont nous </a:t>
            </a:r>
            <a:r>
              <a:rPr lang="fr-FR" sz="2400" b="1" dirty="0">
                <a:latin typeface="Dagny OT" panose="020B0504020201020104" pitchFamily="34" charset="0"/>
              </a:rPr>
              <a:t>partageons</a:t>
            </a:r>
            <a:r>
              <a:rPr lang="fr-FR" sz="2400" dirty="0">
                <a:latin typeface="Dagny OT" panose="020B0504020201020104" pitchFamily="34" charset="0"/>
              </a:rPr>
              <a:t>, </a:t>
            </a:r>
            <a:r>
              <a:rPr lang="fr-FR" sz="2400" b="1" dirty="0">
                <a:latin typeface="Dagny OT" panose="020B0504020201020104" pitchFamily="34" charset="0"/>
              </a:rPr>
              <a:t>collectons</a:t>
            </a:r>
            <a:r>
              <a:rPr lang="fr-FR" sz="2400" dirty="0">
                <a:latin typeface="Dagny OT" panose="020B0504020201020104" pitchFamily="34" charset="0"/>
              </a:rPr>
              <a:t>, et </a:t>
            </a:r>
            <a:r>
              <a:rPr lang="fr-FR" sz="2400" b="1" dirty="0">
                <a:latin typeface="Dagny OT" panose="020B0504020201020104" pitchFamily="34" charset="0"/>
              </a:rPr>
              <a:t>publions</a:t>
            </a:r>
            <a:r>
              <a:rPr lang="fr-FR" sz="2400" dirty="0">
                <a:latin typeface="Dagny OT" panose="020B0504020201020104" pitchFamily="34" charset="0"/>
              </a:rPr>
              <a:t> les données a changé au cours des dernières années en raison de l'omniprésence du World Wide Web (WWW).</a:t>
            </a:r>
          </a:p>
          <a:p>
            <a:pPr marL="0" indent="0" algn="just" eaLnBrk="1" fontAlgn="auto" hangingPunct="1">
              <a:lnSpc>
                <a:spcPct val="110000"/>
              </a:lnSpc>
              <a:buFont typeface="Franklin Gothic Book" panose="020B0503020102020204" pitchFamily="34" charset="0"/>
              <a:buNone/>
              <a:defRPr/>
            </a:pPr>
            <a:endParaRPr lang="fr-FR" sz="500" dirty="0">
              <a:latin typeface="Dagny OT" panose="020B0504020201020104" pitchFamily="34" charset="0"/>
            </a:endParaRPr>
          </a:p>
          <a:p>
            <a:pPr marL="0" indent="0" algn="just" eaLnBrk="1" fontAlgn="auto" hangingPunct="1">
              <a:lnSpc>
                <a:spcPct val="110000"/>
              </a:lnSpc>
              <a:buFont typeface="Franklin Gothic Book" panose="020B0503020102020204" pitchFamily="34" charset="0"/>
              <a:buNone/>
              <a:defRPr/>
            </a:pPr>
            <a:r>
              <a:rPr lang="fr-FR" sz="2400" dirty="0">
                <a:latin typeface="Dagny OT" panose="020B0504020201020104" pitchFamily="34" charset="0"/>
              </a:rPr>
              <a:t>Les </a:t>
            </a:r>
            <a:r>
              <a:rPr lang="fr-FR" sz="2400" b="1" dirty="0">
                <a:latin typeface="Dagny OT" panose="020B0504020201020104" pitchFamily="34" charset="0"/>
              </a:rPr>
              <a:t>entreprises privées</a:t>
            </a:r>
            <a:r>
              <a:rPr lang="fr-FR" sz="2400" dirty="0">
                <a:latin typeface="Dagny OT" panose="020B0504020201020104" pitchFamily="34" charset="0"/>
              </a:rPr>
              <a:t>, les </a:t>
            </a:r>
            <a:r>
              <a:rPr lang="fr-FR" sz="2400" b="1" dirty="0">
                <a:latin typeface="Dagny OT" panose="020B0504020201020104" pitchFamily="34" charset="0"/>
              </a:rPr>
              <a:t>gouvernements</a:t>
            </a:r>
            <a:r>
              <a:rPr lang="fr-FR" sz="2400" dirty="0">
                <a:latin typeface="Dagny OT" panose="020B0504020201020104" pitchFamily="34" charset="0"/>
              </a:rPr>
              <a:t> et les </a:t>
            </a:r>
            <a:r>
              <a:rPr lang="fr-FR" sz="2400" b="1" dirty="0">
                <a:latin typeface="Dagny OT" panose="020B0504020201020104" pitchFamily="34" charset="0"/>
              </a:rPr>
              <a:t>utilisateurs individuels</a:t>
            </a:r>
            <a:r>
              <a:rPr lang="fr-FR" sz="2400" dirty="0">
                <a:latin typeface="Dagny OT" panose="020B0504020201020104" pitchFamily="34" charset="0"/>
              </a:rPr>
              <a:t> publient et partagent toutes sortes de données et d'informations.  </a:t>
            </a:r>
          </a:p>
          <a:p>
            <a:pPr marL="0" indent="0" algn="just" eaLnBrk="1" fontAlgn="auto" hangingPunct="1">
              <a:lnSpc>
                <a:spcPct val="110000"/>
              </a:lnSpc>
              <a:buFont typeface="Franklin Gothic Book" panose="020B0503020102020204" pitchFamily="34" charset="0"/>
              <a:buNone/>
              <a:defRPr/>
            </a:pPr>
            <a:endParaRPr lang="fr-FR" sz="500" dirty="0">
              <a:latin typeface="Dagny OT" panose="020B0504020201020104" pitchFamily="34" charset="0"/>
            </a:endParaRPr>
          </a:p>
          <a:p>
            <a:pPr marL="0" indent="0" algn="just" eaLnBrk="1" fontAlgn="auto" hangingPunct="1">
              <a:lnSpc>
                <a:spcPct val="110000"/>
              </a:lnSpc>
              <a:buFont typeface="Franklin Gothic Book" panose="020B0503020102020204" pitchFamily="34" charset="0"/>
              <a:buNone/>
              <a:defRPr/>
            </a:pPr>
            <a:r>
              <a:rPr lang="fr-FR" sz="2400" dirty="0">
                <a:latin typeface="Dagny OT" panose="020B0504020201020104" pitchFamily="34" charset="0"/>
              </a:rPr>
              <a:t>À chaque instant, de nouveaux canaux génèrent de grandes quantités de données sur le comportement humain.</a:t>
            </a:r>
            <a:endParaRPr lang="en-CA" sz="2400" dirty="0">
              <a:latin typeface="Dagny OT" panose="020B0504020201020104" pitchFamily="34" charset="0"/>
            </a:endParaRPr>
          </a:p>
        </p:txBody>
      </p:sp>
    </p:spTree>
  </p:cSld>
  <p:clrMapOvr>
    <a:masterClrMapping/>
  </p:clrMapOvr>
  <p:transition spd="med">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1">
            <a:extLst>
              <a:ext uri="{FF2B5EF4-FFF2-40B4-BE49-F238E27FC236}">
                <a16:creationId xmlns:a16="http://schemas.microsoft.com/office/drawing/2014/main" id="{4F5C57D0-672F-1443-B364-690A781CACE8}"/>
              </a:ext>
            </a:extLst>
          </p:cNvPr>
          <p:cNvSpPr>
            <a:spLocks noGrp="1"/>
          </p:cNvSpPr>
          <p:nvPr>
            <p:ph type="title"/>
          </p:nvPr>
        </p:nvSpPr>
        <p:spPr/>
        <p:txBody>
          <a:bodyPr/>
          <a:lstStyle/>
          <a:p>
            <a:pPr eaLnBrk="1" hangingPunct="1"/>
            <a:r>
              <a:rPr lang="en-CA" altLang="en-US" b="1"/>
              <a:t>WORLD WIDE WEB</a:t>
            </a:r>
          </a:p>
        </p:txBody>
      </p:sp>
      <p:sp>
        <p:nvSpPr>
          <p:cNvPr id="38915" name="Content Placeholder 2">
            <a:extLst>
              <a:ext uri="{FF2B5EF4-FFF2-40B4-BE49-F238E27FC236}">
                <a16:creationId xmlns:a16="http://schemas.microsoft.com/office/drawing/2014/main" id="{E894747B-5A4B-B542-BA53-ECB951F261A8}"/>
              </a:ext>
            </a:extLst>
          </p:cNvPr>
          <p:cNvSpPr>
            <a:spLocks noGrp="1"/>
          </p:cNvSpPr>
          <p:nvPr>
            <p:ph idx="1"/>
          </p:nvPr>
        </p:nvSpPr>
        <p:spPr/>
        <p:txBody>
          <a:bodyPr/>
          <a:lstStyle/>
          <a:p>
            <a:pPr marL="0" indent="0" algn="just" eaLnBrk="1" hangingPunct="1">
              <a:lnSpc>
                <a:spcPct val="100000"/>
              </a:lnSpc>
              <a:buFont typeface="Franklin Gothic Book" panose="020B0503020102020204" pitchFamily="34" charset="0"/>
              <a:buNone/>
            </a:pPr>
            <a:r>
              <a:rPr lang="fr-FR" altLang="en-US" sz="2400" dirty="0">
                <a:latin typeface="Dagny OT" panose="020B0504020201020104" pitchFamily="34" charset="77"/>
              </a:rPr>
              <a:t>Il fut un temps, assez récent, où tant la rareté des données que leur inaccessibilité constituaient un problème pour les chercheurs et les décideurs. Tel n’est </a:t>
            </a:r>
            <a:r>
              <a:rPr lang="fr-FR" altLang="en-US" sz="2400" b="1" dirty="0">
                <a:latin typeface="Dagny OT" panose="020B0504020201020104" pitchFamily="34" charset="77"/>
              </a:rPr>
              <a:t>manifestement</a:t>
            </a:r>
            <a:r>
              <a:rPr lang="fr-FR" altLang="en-US" sz="2400" dirty="0">
                <a:latin typeface="Dagny OT" panose="020B0504020201020104" pitchFamily="34" charset="77"/>
              </a:rPr>
              <a:t> plus le cas désormais. </a:t>
            </a:r>
          </a:p>
          <a:p>
            <a:pPr marL="0" indent="0" algn="just" eaLnBrk="1" hangingPunct="1">
              <a:lnSpc>
                <a:spcPct val="100000"/>
              </a:lnSpc>
              <a:buFont typeface="Franklin Gothic Book" panose="020B0503020102020204" pitchFamily="34" charset="0"/>
              <a:buNone/>
            </a:pPr>
            <a:endParaRPr lang="fr-FR" altLang="en-US" sz="500" dirty="0">
              <a:latin typeface="Dagny OT" panose="020B0504020201020104" pitchFamily="34" charset="77"/>
            </a:endParaRPr>
          </a:p>
          <a:p>
            <a:pPr marL="0" indent="0" algn="just" eaLnBrk="1" hangingPunct="1">
              <a:lnSpc>
                <a:spcPct val="100000"/>
              </a:lnSpc>
              <a:buFont typeface="Franklin Gothic Book" panose="020B0503020102020204" pitchFamily="34" charset="0"/>
              <a:buNone/>
            </a:pPr>
            <a:r>
              <a:rPr lang="fr-FR" altLang="en-US" sz="2400" dirty="0">
                <a:latin typeface="Dagny OT" panose="020B0504020201020104" pitchFamily="34" charset="77"/>
              </a:rPr>
              <a:t>L’abondance des données présente son propre lot de problèmes particuliers :</a:t>
            </a:r>
          </a:p>
          <a:p>
            <a:pPr lvl="1" algn="just" eaLnBrk="1" hangingPunct="1">
              <a:lnSpc>
                <a:spcPct val="100000"/>
              </a:lnSpc>
              <a:buFont typeface="Wingdings" pitchFamily="2" charset="2"/>
              <a:buChar char="§"/>
            </a:pPr>
            <a:r>
              <a:rPr lang="fr-FR" altLang="en-US" i="0" dirty="0">
                <a:latin typeface="Dagny OT" panose="020B0504020201020104" pitchFamily="34" charset="77"/>
              </a:rPr>
              <a:t>des masses de données enchevêtrées</a:t>
            </a:r>
          </a:p>
          <a:p>
            <a:pPr lvl="1" algn="just" eaLnBrk="1" hangingPunct="1">
              <a:lnSpc>
                <a:spcPct val="100000"/>
              </a:lnSpc>
              <a:buFont typeface="Wingdings" pitchFamily="2" charset="2"/>
              <a:buChar char="§"/>
            </a:pPr>
            <a:r>
              <a:rPr lang="fr-FR" altLang="en-US" i="0" dirty="0">
                <a:latin typeface="Dagny OT" panose="020B0504020201020104" pitchFamily="34" charset="77"/>
              </a:rPr>
              <a:t>les méthodes classiques de collecte des données et les techniques usuelles d’analyse des données (en petites quantités) peuvent ne plus suffire aujourd’hui </a:t>
            </a:r>
          </a:p>
        </p:txBody>
      </p:sp>
    </p:spTree>
  </p:cSld>
  <p:clrMapOvr>
    <a:masterClrMapping/>
  </p:clrMapOvr>
  <p:transition spd="med">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le 1">
            <a:extLst>
              <a:ext uri="{FF2B5EF4-FFF2-40B4-BE49-F238E27FC236}">
                <a16:creationId xmlns:a16="http://schemas.microsoft.com/office/drawing/2014/main" id="{CDBBB3D1-52DC-8F46-92C9-574BC45104A4}"/>
              </a:ext>
            </a:extLst>
          </p:cNvPr>
          <p:cNvSpPr>
            <a:spLocks noGrp="1"/>
          </p:cNvSpPr>
          <p:nvPr>
            <p:ph type="title"/>
          </p:nvPr>
        </p:nvSpPr>
        <p:spPr/>
        <p:txBody>
          <a:bodyPr/>
          <a:lstStyle/>
          <a:p>
            <a:pPr eaLnBrk="1" hangingPunct="1"/>
            <a:r>
              <a:rPr lang="fr-FR" altLang="en-US" b="1"/>
              <a:t>EXEMPLE DE MOISSONNAGE DU WEB – NOUVEAU TÉLÉPHONE</a:t>
            </a:r>
            <a:endParaRPr lang="en-CA" altLang="en-US" b="1"/>
          </a:p>
        </p:txBody>
      </p:sp>
      <p:sp>
        <p:nvSpPr>
          <p:cNvPr id="2" name="Content Placeholder 1">
            <a:extLst>
              <a:ext uri="{FF2B5EF4-FFF2-40B4-BE49-F238E27FC236}">
                <a16:creationId xmlns:a16="http://schemas.microsoft.com/office/drawing/2014/main" id="{952CDC88-E016-4487-B064-BA5568DBF99C}"/>
              </a:ext>
            </a:extLst>
          </p:cNvPr>
          <p:cNvSpPr>
            <a:spLocks noGrp="1"/>
          </p:cNvSpPr>
          <p:nvPr>
            <p:ph idx="1"/>
          </p:nvPr>
        </p:nvSpPr>
        <p:spPr/>
        <p:txBody>
          <a:bodyPr/>
          <a:lstStyle/>
          <a:p>
            <a:pPr algn="just" eaLnBrk="1" hangingPunct="1">
              <a:lnSpc>
                <a:spcPct val="100000"/>
              </a:lnSpc>
              <a:spcBef>
                <a:spcPct val="20000"/>
              </a:spcBef>
              <a:spcAft>
                <a:spcPts val="600"/>
              </a:spcAft>
              <a:buClr>
                <a:srgbClr val="8AB833"/>
              </a:buClr>
              <a:buSzPct val="92000"/>
              <a:buFont typeface="Wingdings 2" pitchFamily="2" charset="2"/>
              <a:buNone/>
            </a:pPr>
            <a:r>
              <a:rPr lang="fr-CA" altLang="en-US" dirty="0">
                <a:latin typeface="Dagny OT" panose="020B0504020201020104" pitchFamily="34" charset="77"/>
              </a:rPr>
              <a:t>Supposons que nous voulons savoir ce que la population pense d’un nouveau téléphone. Approche standard : étude de marché (e.g. sondage téléphonique, système de récompenses, etc.).</a:t>
            </a:r>
            <a:endParaRPr lang="fr-CA" altLang="en-US" b="1" dirty="0">
              <a:latin typeface="Dagny OT" panose="020B0504020201020104" pitchFamily="34" charset="77"/>
            </a:endParaRPr>
          </a:p>
          <a:p>
            <a:pPr algn="just" eaLnBrk="1" hangingPunct="1">
              <a:lnSpc>
                <a:spcPct val="100000"/>
              </a:lnSpc>
              <a:spcBef>
                <a:spcPct val="20000"/>
              </a:spcBef>
              <a:spcAft>
                <a:spcPts val="600"/>
              </a:spcAft>
              <a:buClr>
                <a:srgbClr val="8AB833"/>
              </a:buClr>
              <a:buSzPct val="92000"/>
              <a:buFont typeface="Wingdings 2" pitchFamily="2" charset="2"/>
              <a:buNone/>
            </a:pPr>
            <a:endParaRPr lang="fr-CA" altLang="en-US" sz="500" b="1" dirty="0">
              <a:latin typeface="Dagny OT" panose="020B0504020201020104" pitchFamily="34" charset="77"/>
            </a:endParaRPr>
          </a:p>
          <a:p>
            <a:pPr algn="just" eaLnBrk="1" hangingPunct="1">
              <a:lnSpc>
                <a:spcPct val="100000"/>
              </a:lnSpc>
              <a:spcBef>
                <a:spcPct val="20000"/>
              </a:spcBef>
              <a:spcAft>
                <a:spcPts val="600"/>
              </a:spcAft>
              <a:buClr>
                <a:srgbClr val="8AB833"/>
              </a:buClr>
              <a:buSzPct val="92000"/>
              <a:buFont typeface="Wingdings 2" pitchFamily="2" charset="2"/>
              <a:buNone/>
            </a:pPr>
            <a:r>
              <a:rPr lang="fr-CA" altLang="en-US" b="1" dirty="0">
                <a:latin typeface="Dagny OT" panose="020B0504020201020104" pitchFamily="34" charset="77"/>
              </a:rPr>
              <a:t>Pièges :</a:t>
            </a:r>
          </a:p>
          <a:p>
            <a:pPr lvl="1" algn="just" eaLnBrk="1" hangingPunct="1">
              <a:lnSpc>
                <a:spcPct val="100000"/>
              </a:lnSpc>
              <a:spcBef>
                <a:spcPct val="20000"/>
              </a:spcBef>
              <a:spcAft>
                <a:spcPts val="600"/>
              </a:spcAft>
              <a:buSzPct val="92000"/>
              <a:buFont typeface="Wingdings 2" pitchFamily="2" charset="2"/>
              <a:buChar char=""/>
            </a:pPr>
            <a:r>
              <a:rPr lang="fr-CA" altLang="en-US" sz="1800" i="0" dirty="0">
                <a:latin typeface="Dagny OT" panose="020B0504020201020104" pitchFamily="34" charset="77"/>
              </a:rPr>
              <a:t>échantillon non représentatif : il se pourrait que l’échantillon sélectionné ne représente pas la population visée</a:t>
            </a:r>
          </a:p>
          <a:p>
            <a:pPr lvl="1" algn="just" eaLnBrk="1" hangingPunct="1">
              <a:lnSpc>
                <a:spcPct val="100000"/>
              </a:lnSpc>
              <a:spcBef>
                <a:spcPct val="20000"/>
              </a:spcBef>
              <a:spcAft>
                <a:spcPts val="600"/>
              </a:spcAft>
              <a:buSzPct val="92000"/>
              <a:buFont typeface="Wingdings 2" pitchFamily="2" charset="2"/>
              <a:buChar char=""/>
            </a:pPr>
            <a:r>
              <a:rPr lang="fr-CA" altLang="en-US" sz="1800" i="0" dirty="0">
                <a:latin typeface="Dagny OT" panose="020B0504020201020104" pitchFamily="34" charset="77"/>
              </a:rPr>
              <a:t>non-réponse systématique : les personnes qui n’aiment pas les sondages téléphoniques pourraient être moins (ou plus) portées à ne pas aimer le nouveau téléphone  </a:t>
            </a:r>
          </a:p>
          <a:p>
            <a:pPr lvl="1" algn="just" eaLnBrk="1" hangingPunct="1">
              <a:lnSpc>
                <a:spcPct val="100000"/>
              </a:lnSpc>
              <a:spcBef>
                <a:spcPct val="20000"/>
              </a:spcBef>
              <a:spcAft>
                <a:spcPts val="600"/>
              </a:spcAft>
              <a:buSzPct val="92000"/>
              <a:buFont typeface="Wingdings 2" pitchFamily="2" charset="2"/>
              <a:buChar char=""/>
            </a:pPr>
            <a:r>
              <a:rPr lang="fr-CA" altLang="en-US" sz="1800" i="0" dirty="0">
                <a:latin typeface="Dagny OT" panose="020B0504020201020104" pitchFamily="34" charset="77"/>
              </a:rPr>
              <a:t>erreur de couverture : à titre d’exemple, il serait impossible de joindre les personnes qui ne disposeraient pas d’un téléphone filaire</a:t>
            </a:r>
          </a:p>
          <a:p>
            <a:pPr lvl="1" algn="just" eaLnBrk="1" hangingPunct="1">
              <a:lnSpc>
                <a:spcPct val="100000"/>
              </a:lnSpc>
              <a:spcBef>
                <a:spcPct val="20000"/>
              </a:spcBef>
              <a:spcAft>
                <a:spcPts val="600"/>
              </a:spcAft>
              <a:buSzPct val="92000"/>
              <a:buFont typeface="Wingdings 2" pitchFamily="2" charset="2"/>
              <a:buChar char=""/>
            </a:pPr>
            <a:r>
              <a:rPr lang="fr-CA" altLang="en-US" sz="1800" i="0" dirty="0">
                <a:latin typeface="Dagny OT" panose="020B0504020201020104" pitchFamily="34" charset="77"/>
              </a:rPr>
              <a:t>erreur de mesure : les questions du sondage fournissent-elles des renseignements convenant au problème posé? </a:t>
            </a:r>
          </a:p>
        </p:txBody>
      </p:sp>
    </p:spTree>
  </p:cSld>
  <p:clrMapOvr>
    <a:masterClrMapping/>
  </p:clrMapOvr>
  <p:transition spd="med">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a:extLst>
              <a:ext uri="{FF2B5EF4-FFF2-40B4-BE49-F238E27FC236}">
                <a16:creationId xmlns:a16="http://schemas.microsoft.com/office/drawing/2014/main" id="{32ED8EBA-E29D-7642-9E9D-1EDC99E9CFA9}"/>
              </a:ext>
            </a:extLst>
          </p:cNvPr>
          <p:cNvSpPr>
            <a:spLocks noGrp="1"/>
          </p:cNvSpPr>
          <p:nvPr>
            <p:ph type="title"/>
          </p:nvPr>
        </p:nvSpPr>
        <p:spPr/>
        <p:txBody>
          <a:bodyPr/>
          <a:lstStyle/>
          <a:p>
            <a:pPr eaLnBrk="1" hangingPunct="1"/>
            <a:r>
              <a:rPr lang="fr-FR" altLang="en-US" b="1"/>
              <a:t>EXEMPLE DE MOISSONNAGE DU WEB – NOUVEAU TÉLÉPHONE</a:t>
            </a:r>
            <a:endParaRPr lang="en-CA" altLang="en-US"/>
          </a:p>
        </p:txBody>
      </p:sp>
      <p:sp>
        <p:nvSpPr>
          <p:cNvPr id="5" name="Content Placeholder 2">
            <a:extLst>
              <a:ext uri="{FF2B5EF4-FFF2-40B4-BE49-F238E27FC236}">
                <a16:creationId xmlns:a16="http://schemas.microsoft.com/office/drawing/2014/main" id="{BFCCC0E3-186C-49BD-B68E-B8C70875F6EB}"/>
              </a:ext>
            </a:extLst>
          </p:cNvPr>
          <p:cNvSpPr>
            <a:spLocks noGrp="1"/>
          </p:cNvSpPr>
          <p:nvPr>
            <p:ph idx="1"/>
            <p:custDataLst>
              <p:tags r:id="rId1"/>
            </p:custDataLst>
          </p:nvPr>
        </p:nvSpPr>
        <p:spPr>
          <a:xfrm>
            <a:off x="1371599" y="2286000"/>
            <a:ext cx="10071463" cy="3581400"/>
          </a:xfrm>
        </p:spPr>
        <p:txBody>
          <a:bodyPr>
            <a:noAutofit/>
          </a:bodyPr>
          <a:lstStyle/>
          <a:p>
            <a:pPr marL="0" indent="0" algn="just" eaLnBrk="1" hangingPunct="1">
              <a:lnSpc>
                <a:spcPct val="100000"/>
              </a:lnSpc>
              <a:buFont typeface="Franklin Gothic Book" panose="020B0503020102020204" pitchFamily="34" charset="0"/>
              <a:buNone/>
              <a:defRPr/>
            </a:pPr>
            <a:r>
              <a:rPr lang="fr-CA" sz="2400" dirty="0">
                <a:latin typeface="Dagny OT" panose="020B0504020201020104"/>
              </a:rPr>
              <a:t>Ces solutions peuvent être </a:t>
            </a:r>
            <a:r>
              <a:rPr lang="fr-CA" sz="2400" b="1" dirty="0">
                <a:latin typeface="Dagny OT" panose="020B0504020201020104"/>
              </a:rPr>
              <a:t>onéreuses</a:t>
            </a:r>
            <a:r>
              <a:rPr lang="fr-CA" sz="2400" dirty="0">
                <a:latin typeface="Dagny OT" panose="020B0504020201020104"/>
              </a:rPr>
              <a:t>, </a:t>
            </a:r>
            <a:r>
              <a:rPr lang="fr-CA" sz="2400" b="1" dirty="0">
                <a:latin typeface="Dagny OT" panose="020B0504020201020104"/>
              </a:rPr>
              <a:t>chronophages</a:t>
            </a:r>
            <a:r>
              <a:rPr lang="fr-CA" sz="2400" dirty="0">
                <a:latin typeface="Dagny OT" panose="020B0504020201020104"/>
              </a:rPr>
              <a:t>, </a:t>
            </a:r>
            <a:r>
              <a:rPr lang="fr-CA" sz="2400" b="1" dirty="0">
                <a:latin typeface="Dagny OT" panose="020B0504020201020104"/>
              </a:rPr>
              <a:t>inefficaces</a:t>
            </a:r>
            <a:r>
              <a:rPr lang="fr-CA" sz="2400" dirty="0">
                <a:latin typeface="Dagny OT" panose="020B0504020201020104"/>
              </a:rPr>
              <a:t>. </a:t>
            </a:r>
          </a:p>
          <a:p>
            <a:pPr algn="just" eaLnBrk="1" hangingPunct="1">
              <a:lnSpc>
                <a:spcPct val="100000"/>
              </a:lnSpc>
              <a:defRPr/>
            </a:pPr>
            <a:endParaRPr lang="fr-CA" sz="400" dirty="0">
              <a:latin typeface="Dagny OT" panose="020B0504020201020104"/>
            </a:endParaRPr>
          </a:p>
          <a:p>
            <a:pPr marL="0" indent="0" algn="just" eaLnBrk="1" hangingPunct="1">
              <a:lnSpc>
                <a:spcPct val="100000"/>
              </a:lnSpc>
              <a:buFont typeface="Franklin Gothic Book" panose="020B0503020102020204" pitchFamily="34" charset="0"/>
              <a:buNone/>
              <a:defRPr/>
            </a:pPr>
            <a:r>
              <a:rPr lang="fr-CA" sz="2400" b="1" dirty="0">
                <a:latin typeface="Dagny OT" panose="020B0504020201020104"/>
              </a:rPr>
              <a:t>Variables de substitution</a:t>
            </a:r>
            <a:r>
              <a:rPr lang="fr-CA" sz="2400" dirty="0">
                <a:latin typeface="Dagny OT" panose="020B0504020201020104"/>
              </a:rPr>
              <a:t> – indicateurs qui sont étroitement reliés à la popularité du produit, sans mesurer directement celle-ci pour autant.</a:t>
            </a:r>
          </a:p>
          <a:p>
            <a:pPr algn="just" eaLnBrk="1" hangingPunct="1">
              <a:lnSpc>
                <a:spcPct val="100000"/>
              </a:lnSpc>
              <a:defRPr/>
            </a:pPr>
            <a:endParaRPr lang="fr-CA" sz="400" b="1" dirty="0">
              <a:latin typeface="Dagny OT" panose="020B0504020201020104"/>
            </a:endParaRPr>
          </a:p>
          <a:p>
            <a:pPr marL="0" indent="0" algn="just" eaLnBrk="1" hangingPunct="1">
              <a:lnSpc>
                <a:spcPct val="100000"/>
              </a:lnSpc>
              <a:buFont typeface="Franklin Gothic Book" panose="020B0503020102020204" pitchFamily="34" charset="0"/>
              <a:buNone/>
              <a:defRPr/>
            </a:pPr>
            <a:r>
              <a:rPr lang="fr-CA" sz="2400" dirty="0">
                <a:latin typeface="Dagny OT" panose="020B0504020201020104"/>
              </a:rPr>
              <a:t>Si </a:t>
            </a:r>
            <a:r>
              <a:rPr lang="fr-CA" sz="2400" b="1" dirty="0">
                <a:latin typeface="Dagny OT" panose="020B0504020201020104"/>
              </a:rPr>
              <a:t>popularité</a:t>
            </a:r>
            <a:r>
              <a:rPr lang="fr-CA" sz="2400" dirty="0">
                <a:latin typeface="Dagny OT" panose="020B0504020201020104"/>
              </a:rPr>
              <a:t> = grands groupes de gens préfèrent un produit par rapport à un produit concurrent, les statistiques de vente que l’on retrouve sur un site Web commercial pourraient constituer un substitut de la popularité. </a:t>
            </a:r>
          </a:p>
          <a:p>
            <a:pPr algn="just" eaLnBrk="1" hangingPunct="1">
              <a:lnSpc>
                <a:spcPct val="100000"/>
              </a:lnSpc>
              <a:defRPr/>
            </a:pPr>
            <a:endParaRPr lang="fr-CA" sz="400" dirty="0">
              <a:latin typeface="Dagny OT" panose="020B0504020201020104"/>
            </a:endParaRPr>
          </a:p>
          <a:p>
            <a:pPr marL="0" indent="0" algn="just" eaLnBrk="1" hangingPunct="1">
              <a:lnSpc>
                <a:spcPct val="100000"/>
              </a:lnSpc>
              <a:buFont typeface="Franklin Gothic Book" panose="020B0503020102020204" pitchFamily="34" charset="0"/>
              <a:buNone/>
              <a:defRPr/>
            </a:pPr>
            <a:r>
              <a:rPr lang="fr-CA" sz="2400" dirty="0">
                <a:latin typeface="Dagny OT" panose="020B0504020201020104"/>
              </a:rPr>
              <a:t>Les classements sur Amazon pourraient offrir une idée plus </a:t>
            </a:r>
            <a:r>
              <a:rPr lang="fr-CA" sz="2400" b="1" dirty="0">
                <a:latin typeface="Dagny OT" panose="020B0504020201020104"/>
              </a:rPr>
              <a:t>complète</a:t>
            </a:r>
            <a:r>
              <a:rPr lang="fr-CA" sz="2400" dirty="0">
                <a:latin typeface="Dagny OT" panose="020B0504020201020104"/>
              </a:rPr>
              <a:t> du marché par rapport à ce que permettrait d’obtenir un sondage classique.</a:t>
            </a:r>
          </a:p>
        </p:txBody>
      </p:sp>
    </p:spTree>
  </p:cSld>
  <p:clrMapOvr>
    <a:masterClrMapping/>
  </p:clrMapOvr>
  <p:transition spd="med">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itle 1">
            <a:extLst>
              <a:ext uri="{FF2B5EF4-FFF2-40B4-BE49-F238E27FC236}">
                <a16:creationId xmlns:a16="http://schemas.microsoft.com/office/drawing/2014/main" id="{EFE7B14B-613E-0B48-9265-B2D4C71DC1D9}"/>
              </a:ext>
            </a:extLst>
          </p:cNvPr>
          <p:cNvSpPr>
            <a:spLocks noGrp="1"/>
          </p:cNvSpPr>
          <p:nvPr>
            <p:ph type="title"/>
          </p:nvPr>
        </p:nvSpPr>
        <p:spPr/>
        <p:txBody>
          <a:bodyPr/>
          <a:lstStyle/>
          <a:p>
            <a:pPr eaLnBrk="1" hangingPunct="1"/>
            <a:r>
              <a:rPr lang="fr-FR" altLang="en-US" b="1"/>
              <a:t>EXEMPLE DE MOISSONNAGE DU WEB – NOUVEAU TÉLÉPHONE</a:t>
            </a:r>
            <a:endParaRPr lang="en-CA" altLang="en-US"/>
          </a:p>
        </p:txBody>
      </p:sp>
      <p:sp>
        <p:nvSpPr>
          <p:cNvPr id="6" name="Content Placeholder 2">
            <a:extLst>
              <a:ext uri="{FF2B5EF4-FFF2-40B4-BE49-F238E27FC236}">
                <a16:creationId xmlns:a16="http://schemas.microsoft.com/office/drawing/2014/main" id="{BFCCC0E3-186C-49BD-B68E-B8C70875F6EB}"/>
              </a:ext>
            </a:extLst>
          </p:cNvPr>
          <p:cNvSpPr>
            <a:spLocks noGrp="1"/>
          </p:cNvSpPr>
          <p:nvPr>
            <p:ph idx="1"/>
            <p:custDataLst>
              <p:tags r:id="rId1"/>
            </p:custDataLst>
          </p:nvPr>
        </p:nvSpPr>
        <p:spPr>
          <a:xfrm>
            <a:off x="1371599" y="2286000"/>
            <a:ext cx="10019211" cy="3581400"/>
          </a:xfrm>
        </p:spPr>
        <p:txBody>
          <a:bodyPr>
            <a:normAutofit/>
          </a:bodyPr>
          <a:lstStyle/>
          <a:p>
            <a:pPr marL="0" indent="0" eaLnBrk="1" hangingPunct="1">
              <a:lnSpc>
                <a:spcPct val="100000"/>
              </a:lnSpc>
              <a:buFont typeface="Franklin Gothic Book" panose="020B0503020102020204" pitchFamily="34" charset="0"/>
              <a:buNone/>
              <a:defRPr/>
            </a:pPr>
            <a:r>
              <a:rPr lang="fr-CA" sz="2400" b="1" dirty="0">
                <a:latin typeface="Dagny OT" panose="020B0504020201020104"/>
              </a:rPr>
              <a:t>Représentativité </a:t>
            </a:r>
            <a:r>
              <a:rPr lang="fr-CA" sz="2400" dirty="0">
                <a:latin typeface="Dagny OT" panose="020B0504020201020104"/>
              </a:rPr>
              <a:t>des</a:t>
            </a:r>
            <a:r>
              <a:rPr lang="fr-CA" sz="2400" b="1" dirty="0">
                <a:latin typeface="Dagny OT" panose="020B0504020201020104"/>
              </a:rPr>
              <a:t> produits répertoriés</a:t>
            </a:r>
          </a:p>
          <a:p>
            <a:pPr lvl="1" eaLnBrk="1" hangingPunct="1">
              <a:lnSpc>
                <a:spcPct val="100000"/>
              </a:lnSpc>
              <a:buFont typeface="Wingdings" panose="05000000000000000000" pitchFamily="2" charset="2"/>
              <a:buChar char="§"/>
              <a:defRPr/>
            </a:pPr>
            <a:r>
              <a:rPr lang="fr-CA" i="0" dirty="0">
                <a:latin typeface="Dagny OT" panose="020B0504020201020104"/>
              </a:rPr>
              <a:t>Tous les téléphones sont-ils répertoriés? </a:t>
            </a:r>
          </a:p>
          <a:p>
            <a:pPr lvl="1" eaLnBrk="1" hangingPunct="1">
              <a:lnSpc>
                <a:spcPct val="100000"/>
              </a:lnSpc>
              <a:buFont typeface="Wingdings" panose="05000000000000000000" pitchFamily="2" charset="2"/>
              <a:buChar char="§"/>
              <a:defRPr/>
            </a:pPr>
            <a:r>
              <a:rPr lang="fr-CA" i="0" dirty="0">
                <a:latin typeface="Dagny OT" panose="020B0504020201020104"/>
              </a:rPr>
              <a:t>Si tel n’est pas le cas, est-ce parce que le site Web ne les vend pas? </a:t>
            </a:r>
          </a:p>
          <a:p>
            <a:pPr lvl="1" eaLnBrk="1" hangingPunct="1">
              <a:lnSpc>
                <a:spcPct val="100000"/>
              </a:lnSpc>
              <a:buFont typeface="Wingdings" panose="05000000000000000000" pitchFamily="2" charset="2"/>
              <a:buChar char="§"/>
              <a:defRPr/>
            </a:pPr>
            <a:r>
              <a:rPr lang="fr-CA" i="0" dirty="0">
                <a:latin typeface="Dagny OT" panose="020B0504020201020104"/>
              </a:rPr>
              <a:t>Y a-t-il une autre raison?</a:t>
            </a:r>
          </a:p>
          <a:p>
            <a:pPr eaLnBrk="1" hangingPunct="1">
              <a:lnSpc>
                <a:spcPct val="100000"/>
              </a:lnSpc>
              <a:defRPr/>
            </a:pPr>
            <a:endParaRPr lang="fr-CA" sz="200" i="1" dirty="0">
              <a:latin typeface="Dagny OT" panose="020B0504020201020104"/>
            </a:endParaRPr>
          </a:p>
          <a:p>
            <a:pPr marL="0" indent="0" eaLnBrk="1" hangingPunct="1">
              <a:lnSpc>
                <a:spcPct val="100000"/>
              </a:lnSpc>
              <a:buFont typeface="Franklin Gothic Book" panose="020B0503020102020204" pitchFamily="34" charset="0"/>
              <a:buNone/>
              <a:defRPr/>
            </a:pPr>
            <a:r>
              <a:rPr lang="fr-CA" sz="2400" b="1" dirty="0">
                <a:latin typeface="Dagny OT" panose="020B0504020201020104"/>
              </a:rPr>
              <a:t>Représentativité </a:t>
            </a:r>
            <a:r>
              <a:rPr lang="fr-CA" sz="2400" dirty="0">
                <a:latin typeface="Dagny OT" panose="020B0504020201020104"/>
              </a:rPr>
              <a:t>des </a:t>
            </a:r>
            <a:r>
              <a:rPr lang="fr-CA" sz="2400" b="1" dirty="0">
                <a:latin typeface="Dagny OT" panose="020B0504020201020104"/>
              </a:rPr>
              <a:t>clients</a:t>
            </a:r>
          </a:p>
          <a:p>
            <a:pPr lvl="1" eaLnBrk="1" hangingPunct="1">
              <a:lnSpc>
                <a:spcPct val="100000"/>
              </a:lnSpc>
              <a:buFont typeface="Wingdings" panose="05000000000000000000" pitchFamily="2" charset="2"/>
              <a:buChar char="§"/>
              <a:defRPr/>
            </a:pPr>
            <a:r>
              <a:rPr lang="fr-CA" i="0" dirty="0">
                <a:latin typeface="Dagny OT" panose="020B0504020201020104"/>
              </a:rPr>
              <a:t>Certains groupes spécifiques achètent-ils/n’achètent-ils pas de produits en ligne?</a:t>
            </a:r>
          </a:p>
          <a:p>
            <a:pPr lvl="1" eaLnBrk="1" hangingPunct="1">
              <a:lnSpc>
                <a:spcPct val="100000"/>
              </a:lnSpc>
              <a:buFont typeface="Wingdings" panose="05000000000000000000" pitchFamily="2" charset="2"/>
              <a:buChar char="§"/>
              <a:defRPr/>
            </a:pPr>
            <a:r>
              <a:rPr lang="fr-CA" i="0" dirty="0">
                <a:latin typeface="Dagny OT" panose="020B0504020201020104"/>
              </a:rPr>
              <a:t>Certains groupes spécifiques achètent-ils sur des sites spécifiques?</a:t>
            </a:r>
          </a:p>
          <a:p>
            <a:pPr lvl="1" eaLnBrk="1" hangingPunct="1">
              <a:lnSpc>
                <a:spcPct val="100000"/>
              </a:lnSpc>
              <a:buFont typeface="Wingdings" panose="05000000000000000000" pitchFamily="2" charset="2"/>
              <a:buChar char="§"/>
              <a:defRPr/>
            </a:pPr>
            <a:r>
              <a:rPr lang="fr-CA" i="0" dirty="0">
                <a:latin typeface="Dagny OT" panose="020B0504020201020104"/>
              </a:rPr>
              <a:t>Certains groupes spécifiques laissent-ils ou non des commentaires? </a:t>
            </a:r>
          </a:p>
          <a:p>
            <a:pPr eaLnBrk="1" hangingPunct="1">
              <a:lnSpc>
                <a:spcPct val="100000"/>
              </a:lnSpc>
              <a:defRPr/>
            </a:pPr>
            <a:endParaRPr lang="fr-CA" sz="200" dirty="0">
              <a:latin typeface="Dagny OT" panose="020B0504020201020104"/>
            </a:endParaRPr>
          </a:p>
          <a:p>
            <a:pPr marL="0" indent="0" eaLnBrk="1" hangingPunct="1">
              <a:lnSpc>
                <a:spcPct val="100000"/>
              </a:lnSpc>
              <a:buFont typeface="Franklin Gothic Book" panose="020B0503020102020204" pitchFamily="34" charset="0"/>
              <a:buNone/>
              <a:defRPr/>
            </a:pPr>
            <a:r>
              <a:rPr lang="fr-CA" sz="2400" b="1" dirty="0">
                <a:latin typeface="Dagny OT" panose="020B0504020201020104"/>
              </a:rPr>
              <a:t>Honnêteté</a:t>
            </a:r>
            <a:r>
              <a:rPr lang="fr-CA" sz="2400" dirty="0">
                <a:latin typeface="Dagny OT" panose="020B0504020201020104"/>
              </a:rPr>
              <a:t> des clients et </a:t>
            </a:r>
            <a:r>
              <a:rPr lang="fr-CA" sz="2400" b="1" dirty="0">
                <a:latin typeface="Dagny OT" panose="020B0504020201020104"/>
              </a:rPr>
              <a:t>crédibilité</a:t>
            </a:r>
            <a:r>
              <a:rPr lang="fr-CA" sz="2400" dirty="0">
                <a:latin typeface="Dagny OT" panose="020B0504020201020104"/>
              </a:rPr>
              <a:t> des commentaires. </a:t>
            </a:r>
          </a:p>
        </p:txBody>
      </p:sp>
    </p:spTree>
  </p:cSld>
  <p:clrMapOvr>
    <a:masterClrMapping/>
  </p:clrMapOvr>
  <p:transition spd="med">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1">
            <a:extLst>
              <a:ext uri="{FF2B5EF4-FFF2-40B4-BE49-F238E27FC236}">
                <a16:creationId xmlns:a16="http://schemas.microsoft.com/office/drawing/2014/main" id="{0B08E366-2653-444B-AFC4-1047DB463F34}"/>
              </a:ext>
            </a:extLst>
          </p:cNvPr>
          <p:cNvSpPr>
            <a:spLocks noGrp="1"/>
          </p:cNvSpPr>
          <p:nvPr>
            <p:ph type="title"/>
          </p:nvPr>
        </p:nvSpPr>
        <p:spPr/>
        <p:txBody>
          <a:bodyPr/>
          <a:lstStyle/>
          <a:p>
            <a:pPr eaLnBrk="1" hangingPunct="1">
              <a:defRPr/>
            </a:pPr>
            <a:r>
              <a:rPr lang="fr-CA" b="1" dirty="0"/>
              <a:t>POURQUOI PROCÉDER À LA COLLECTE AUTOMATISÉE DES DONNÉES ?</a:t>
            </a:r>
            <a:endParaRPr lang="en-CA" altLang="en-US" b="1" dirty="0"/>
          </a:p>
        </p:txBody>
      </p:sp>
      <p:sp>
        <p:nvSpPr>
          <p:cNvPr id="43011" name="Content Placeholder 2">
            <a:extLst>
              <a:ext uri="{FF2B5EF4-FFF2-40B4-BE49-F238E27FC236}">
                <a16:creationId xmlns:a16="http://schemas.microsoft.com/office/drawing/2014/main" id="{4117AFB0-9B24-0D4F-B227-55B3375C3882}"/>
              </a:ext>
            </a:extLst>
          </p:cNvPr>
          <p:cNvSpPr>
            <a:spLocks noGrp="1"/>
          </p:cNvSpPr>
          <p:nvPr>
            <p:ph idx="1"/>
          </p:nvPr>
        </p:nvSpPr>
        <p:spPr>
          <a:xfrm>
            <a:off x="1371600" y="2286000"/>
            <a:ext cx="7131050" cy="3581400"/>
          </a:xfrm>
        </p:spPr>
        <p:txBody>
          <a:bodyPr/>
          <a:lstStyle/>
          <a:p>
            <a:pPr marL="0" indent="0" algn="just" defTabSz="457200" eaLnBrk="1" hangingPunct="1">
              <a:lnSpc>
                <a:spcPct val="120000"/>
              </a:lnSpc>
              <a:spcBef>
                <a:spcPct val="0"/>
              </a:spcBef>
              <a:spcAft>
                <a:spcPts val="600"/>
              </a:spcAft>
              <a:buClr>
                <a:srgbClr val="8AB833"/>
              </a:buClr>
              <a:buSzPct val="92000"/>
              <a:buFont typeface="Franklin Gothic Book" panose="020B0503020102020204" pitchFamily="34" charset="0"/>
              <a:buNone/>
            </a:pPr>
            <a:r>
              <a:rPr lang="fr-CA" altLang="en-US" b="1" dirty="0">
                <a:latin typeface="Dagny OT" panose="020B0504020201020104" pitchFamily="34" charset="77"/>
              </a:rPr>
              <a:t>En ce qui concerne les données scientifiques sociales :</a:t>
            </a:r>
          </a:p>
          <a:p>
            <a:pPr marL="628650" lvl="1" indent="-304800" algn="just" defTabSz="457200" eaLnBrk="1" hangingPunct="1">
              <a:lnSpc>
                <a:spcPct val="120000"/>
              </a:lnSpc>
              <a:spcBef>
                <a:spcPct val="0"/>
              </a:spcBef>
              <a:spcAft>
                <a:spcPts val="600"/>
              </a:spcAft>
              <a:buSzPct val="92000"/>
              <a:buFont typeface="Wingdings" pitchFamily="2" charset="2"/>
              <a:buChar char="§"/>
            </a:pPr>
            <a:r>
              <a:rPr lang="fr-CA" altLang="en-US" sz="1800" i="0" dirty="0">
                <a:latin typeface="Dagny OT" panose="020B0504020201020104" pitchFamily="34" charset="77"/>
              </a:rPr>
              <a:t>caractère limité des ressources financières</a:t>
            </a:r>
          </a:p>
          <a:p>
            <a:pPr marL="628650" lvl="1" indent="-304800" algn="just" defTabSz="457200" eaLnBrk="1" hangingPunct="1">
              <a:lnSpc>
                <a:spcPct val="120000"/>
              </a:lnSpc>
              <a:spcBef>
                <a:spcPct val="0"/>
              </a:spcBef>
              <a:spcAft>
                <a:spcPts val="600"/>
              </a:spcAft>
              <a:buSzPct val="92000"/>
              <a:buFont typeface="Wingdings" pitchFamily="2" charset="2"/>
              <a:buChar char="§"/>
            </a:pPr>
            <a:r>
              <a:rPr lang="fr-CA" altLang="en-US" sz="1800" i="0" dirty="0">
                <a:latin typeface="Dagny OT" panose="020B0504020201020104" pitchFamily="34" charset="77"/>
              </a:rPr>
              <a:t>peu de temps ou de désir de recueillir les données manuellement</a:t>
            </a:r>
          </a:p>
          <a:p>
            <a:pPr marL="628650" lvl="1" indent="-304800" algn="just" defTabSz="457200" eaLnBrk="1" hangingPunct="1">
              <a:lnSpc>
                <a:spcPct val="120000"/>
              </a:lnSpc>
              <a:spcBef>
                <a:spcPct val="0"/>
              </a:spcBef>
              <a:spcAft>
                <a:spcPts val="600"/>
              </a:spcAft>
              <a:buSzPct val="92000"/>
              <a:buFont typeface="Wingdings" pitchFamily="2" charset="2"/>
              <a:buChar char="§"/>
            </a:pPr>
            <a:r>
              <a:rPr lang="fr-CA" altLang="en-US" sz="1800" i="0" dirty="0">
                <a:latin typeface="Dagny OT" panose="020B0504020201020104" pitchFamily="34" charset="77"/>
              </a:rPr>
              <a:t>désir de travailler avec des sources riches en données à jour et de grande qualité</a:t>
            </a:r>
          </a:p>
          <a:p>
            <a:pPr marL="628650" lvl="1" indent="-304800" algn="just" defTabSz="457200" eaLnBrk="1" hangingPunct="1">
              <a:lnSpc>
                <a:spcPct val="120000"/>
              </a:lnSpc>
              <a:spcBef>
                <a:spcPct val="0"/>
              </a:spcBef>
              <a:spcAft>
                <a:spcPts val="600"/>
              </a:spcAft>
              <a:buSzPct val="92000"/>
              <a:buFont typeface="Wingdings" pitchFamily="2" charset="2"/>
              <a:buChar char="§"/>
            </a:pPr>
            <a:r>
              <a:rPr lang="fr-CA" altLang="en-US" sz="1800" i="0" dirty="0">
                <a:latin typeface="Dagny OT" panose="020B0504020201020104" pitchFamily="34" charset="77"/>
              </a:rPr>
              <a:t>documenter le processus du début (collecte des données) à la fin (publication) de sorte qu’il puisse être reproduit</a:t>
            </a:r>
            <a:endParaRPr lang="fr-CA" altLang="en-US" sz="800" dirty="0">
              <a:latin typeface="Dagny OT" panose="020B0504020201020104" pitchFamily="34" charset="77"/>
            </a:endParaRPr>
          </a:p>
          <a:p>
            <a:pPr marL="0" indent="0" algn="just" defTabSz="457200" eaLnBrk="1" hangingPunct="1">
              <a:lnSpc>
                <a:spcPct val="120000"/>
              </a:lnSpc>
              <a:spcBef>
                <a:spcPct val="0"/>
              </a:spcBef>
              <a:spcAft>
                <a:spcPts val="600"/>
              </a:spcAft>
              <a:buSzPct val="92000"/>
              <a:buFont typeface="Franklin Gothic Book" panose="020B0503020102020204" pitchFamily="34" charset="0"/>
              <a:buNone/>
            </a:pPr>
            <a:r>
              <a:rPr lang="fr-CA" altLang="en-US" b="1" dirty="0">
                <a:latin typeface="Dagny OT" panose="020B0504020201020104" pitchFamily="34" charset="77"/>
              </a:rPr>
              <a:t>Problèmes que pose la collecte manuelle :</a:t>
            </a:r>
          </a:p>
          <a:p>
            <a:pPr marL="628650" lvl="1" indent="-304800" algn="just" defTabSz="457200" eaLnBrk="1" hangingPunct="1">
              <a:lnSpc>
                <a:spcPct val="120000"/>
              </a:lnSpc>
              <a:spcBef>
                <a:spcPct val="0"/>
              </a:spcBef>
              <a:spcAft>
                <a:spcPts val="600"/>
              </a:spcAft>
              <a:buSzPct val="92000"/>
              <a:buFont typeface="Wingdings" pitchFamily="2" charset="2"/>
              <a:buChar char="§"/>
            </a:pPr>
            <a:r>
              <a:rPr lang="fr-CA" altLang="en-US" sz="1800" i="0" dirty="0">
                <a:latin typeface="Dagny OT" panose="020B0504020201020104" pitchFamily="34" charset="77"/>
              </a:rPr>
              <a:t>processus non reproductible</a:t>
            </a:r>
          </a:p>
          <a:p>
            <a:pPr marL="628650" lvl="1" indent="-304800" algn="just" defTabSz="457200" eaLnBrk="1" hangingPunct="1">
              <a:lnSpc>
                <a:spcPct val="120000"/>
              </a:lnSpc>
              <a:spcBef>
                <a:spcPct val="0"/>
              </a:spcBef>
              <a:spcAft>
                <a:spcPts val="600"/>
              </a:spcAft>
              <a:buSzPct val="92000"/>
              <a:buFont typeface="Wingdings" pitchFamily="2" charset="2"/>
              <a:buChar char="§"/>
            </a:pPr>
            <a:r>
              <a:rPr lang="fr-CA" altLang="en-US" sz="1800" i="0" dirty="0">
                <a:latin typeface="Dagny OT" panose="020B0504020201020104" pitchFamily="34" charset="77"/>
              </a:rPr>
              <a:t>présente des risques d’erreur en plus d’être lourd</a:t>
            </a:r>
          </a:p>
          <a:p>
            <a:pPr marL="628650" lvl="1" indent="-304800" algn="just" defTabSz="457200" eaLnBrk="1" hangingPunct="1">
              <a:lnSpc>
                <a:spcPct val="120000"/>
              </a:lnSpc>
              <a:spcBef>
                <a:spcPct val="0"/>
              </a:spcBef>
              <a:spcAft>
                <a:spcPts val="600"/>
              </a:spcAft>
              <a:buSzPct val="92000"/>
              <a:buFont typeface="Wingdings" pitchFamily="2" charset="2"/>
              <a:buChar char="§"/>
            </a:pPr>
            <a:r>
              <a:rPr lang="fr-CA" altLang="en-US" sz="1800" i="0" dirty="0">
                <a:latin typeface="Dagny OT" panose="020B0504020201020104" pitchFamily="34" charset="77"/>
              </a:rPr>
              <a:t>présente un risque plus élevé de « mourir d’ennui »</a:t>
            </a:r>
          </a:p>
        </p:txBody>
      </p:sp>
      <p:sp>
        <p:nvSpPr>
          <p:cNvPr id="43012" name="Content Placeholder 2">
            <a:extLst>
              <a:ext uri="{FF2B5EF4-FFF2-40B4-BE49-F238E27FC236}">
                <a16:creationId xmlns:a16="http://schemas.microsoft.com/office/drawing/2014/main" id="{59B17693-8FA8-C94B-A6BC-FF2AFA2E23C9}"/>
              </a:ext>
            </a:extLst>
          </p:cNvPr>
          <p:cNvSpPr txBox="1">
            <a:spLocks/>
          </p:cNvSpPr>
          <p:nvPr/>
        </p:nvSpPr>
        <p:spPr bwMode="auto">
          <a:xfrm>
            <a:off x="8502650" y="2286000"/>
            <a:ext cx="3529013" cy="358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4000"/>
              </a:lnSpc>
              <a:spcBef>
                <a:spcPts val="1000"/>
              </a:spcBef>
              <a:spcAft>
                <a:spcPts val="200"/>
              </a:spcAft>
              <a:buFont typeface="Franklin Gothic Book" panose="020B0503020102020204" pitchFamily="34" charset="0"/>
              <a:buChar char="■"/>
              <a:defRPr sz="2000">
                <a:solidFill>
                  <a:schemeClr val="tx2"/>
                </a:solidFill>
                <a:latin typeface="Franklin Gothic Book" panose="020B0503020102020204" pitchFamily="34" charset="0"/>
              </a:defRPr>
            </a:lvl1pPr>
            <a:lvl2pPr marL="666750" indent="-342900">
              <a:lnSpc>
                <a:spcPct val="94000"/>
              </a:lnSpc>
              <a:spcBef>
                <a:spcPts val="500"/>
              </a:spcBef>
              <a:spcAft>
                <a:spcPts val="200"/>
              </a:spcAft>
              <a:buFont typeface="Franklin Gothic Book" panose="020B0503020102020204" pitchFamily="34" charset="0"/>
              <a:buChar char="–"/>
              <a:defRPr sz="2000" i="1">
                <a:solidFill>
                  <a:schemeClr val="tx2"/>
                </a:solidFill>
                <a:latin typeface="Franklin Gothic Book" panose="020B0503020102020204" pitchFamily="34" charset="0"/>
              </a:defRPr>
            </a:lvl2pPr>
            <a:lvl3pPr marL="1371600" indent="-382588">
              <a:lnSpc>
                <a:spcPct val="94000"/>
              </a:lnSpc>
              <a:spcBef>
                <a:spcPts val="500"/>
              </a:spcBef>
              <a:spcAft>
                <a:spcPts val="200"/>
              </a:spcAft>
              <a:buFont typeface="Franklin Gothic Book" panose="020B0503020102020204" pitchFamily="34" charset="0"/>
              <a:buChar char="■"/>
              <a:defRPr>
                <a:solidFill>
                  <a:schemeClr val="tx2"/>
                </a:solidFill>
                <a:latin typeface="Franklin Gothic Book" panose="020B0503020102020204" pitchFamily="34" charset="0"/>
              </a:defRPr>
            </a:lvl3pPr>
            <a:lvl4pPr marL="1828800" indent="-382588">
              <a:lnSpc>
                <a:spcPct val="94000"/>
              </a:lnSpc>
              <a:spcBef>
                <a:spcPts val="500"/>
              </a:spcBef>
              <a:spcAft>
                <a:spcPts val="200"/>
              </a:spcAft>
              <a:buFont typeface="Franklin Gothic Book" panose="020B0503020102020204" pitchFamily="34" charset="0"/>
              <a:buChar char="–"/>
              <a:defRPr i="1">
                <a:solidFill>
                  <a:schemeClr val="tx2"/>
                </a:solidFill>
                <a:latin typeface="Franklin Gothic Book" panose="020B0503020102020204" pitchFamily="34" charset="0"/>
              </a:defRPr>
            </a:lvl4pPr>
            <a:lvl5pPr marL="2286000" indent="-382588">
              <a:lnSpc>
                <a:spcPct val="94000"/>
              </a:lnSpc>
              <a:spcBef>
                <a:spcPts val="500"/>
              </a:spcBef>
              <a:spcAft>
                <a:spcPts val="200"/>
              </a:spcAft>
              <a:buFont typeface="Franklin Gothic Book" panose="020B0503020102020204" pitchFamily="34" charset="0"/>
              <a:buChar char="■"/>
              <a:defRPr sz="1600">
                <a:solidFill>
                  <a:schemeClr val="tx2"/>
                </a:solidFill>
                <a:latin typeface="Franklin Gothic Book" panose="020B0503020102020204" pitchFamily="34" charset="0"/>
              </a:defRPr>
            </a:lvl5pPr>
            <a:lvl6pPr marL="2743200" indent="-382588" eaLnBrk="0" fontAlgn="base" hangingPunct="0">
              <a:lnSpc>
                <a:spcPct val="94000"/>
              </a:lnSpc>
              <a:spcBef>
                <a:spcPts val="500"/>
              </a:spcBef>
              <a:spcAft>
                <a:spcPts val="200"/>
              </a:spcAft>
              <a:buFont typeface="Franklin Gothic Book" panose="020B0503020102020204" pitchFamily="34" charset="0"/>
              <a:buChar char="■"/>
              <a:defRPr sz="1600">
                <a:solidFill>
                  <a:schemeClr val="tx2"/>
                </a:solidFill>
                <a:latin typeface="Franklin Gothic Book" panose="020B0503020102020204" pitchFamily="34" charset="0"/>
              </a:defRPr>
            </a:lvl6pPr>
            <a:lvl7pPr marL="3200400" indent="-382588" eaLnBrk="0" fontAlgn="base" hangingPunct="0">
              <a:lnSpc>
                <a:spcPct val="94000"/>
              </a:lnSpc>
              <a:spcBef>
                <a:spcPts val="500"/>
              </a:spcBef>
              <a:spcAft>
                <a:spcPts val="200"/>
              </a:spcAft>
              <a:buFont typeface="Franklin Gothic Book" panose="020B0503020102020204" pitchFamily="34" charset="0"/>
              <a:buChar char="■"/>
              <a:defRPr sz="1600">
                <a:solidFill>
                  <a:schemeClr val="tx2"/>
                </a:solidFill>
                <a:latin typeface="Franklin Gothic Book" panose="020B0503020102020204" pitchFamily="34" charset="0"/>
              </a:defRPr>
            </a:lvl7pPr>
            <a:lvl8pPr marL="3657600" indent="-382588" eaLnBrk="0" fontAlgn="base" hangingPunct="0">
              <a:lnSpc>
                <a:spcPct val="94000"/>
              </a:lnSpc>
              <a:spcBef>
                <a:spcPts val="500"/>
              </a:spcBef>
              <a:spcAft>
                <a:spcPts val="200"/>
              </a:spcAft>
              <a:buFont typeface="Franklin Gothic Book" panose="020B0503020102020204" pitchFamily="34" charset="0"/>
              <a:buChar char="■"/>
              <a:defRPr sz="1600">
                <a:solidFill>
                  <a:schemeClr val="tx2"/>
                </a:solidFill>
                <a:latin typeface="Franklin Gothic Book" panose="020B0503020102020204" pitchFamily="34" charset="0"/>
              </a:defRPr>
            </a:lvl8pPr>
            <a:lvl9pPr marL="4114800" indent="-382588" eaLnBrk="0" fontAlgn="base" hangingPunct="0">
              <a:lnSpc>
                <a:spcPct val="94000"/>
              </a:lnSpc>
              <a:spcBef>
                <a:spcPts val="500"/>
              </a:spcBef>
              <a:spcAft>
                <a:spcPts val="200"/>
              </a:spcAft>
              <a:buFont typeface="Franklin Gothic Book" panose="020B0503020102020204" pitchFamily="34" charset="0"/>
              <a:buChar char="■"/>
              <a:defRPr sz="1600">
                <a:solidFill>
                  <a:schemeClr val="tx2"/>
                </a:solidFill>
                <a:latin typeface="Franklin Gothic Book" panose="020B0503020102020204" pitchFamily="34" charset="0"/>
              </a:defRPr>
            </a:lvl9pPr>
          </a:lstStyle>
          <a:p>
            <a:pPr defTabSz="914400" eaLnBrk="1" hangingPunct="1">
              <a:lnSpc>
                <a:spcPct val="100000"/>
              </a:lnSpc>
              <a:spcBef>
                <a:spcPct val="0"/>
              </a:spcBef>
              <a:spcAft>
                <a:spcPts val="600"/>
              </a:spcAft>
              <a:buFont typeface="Franklin Gothic Book" panose="020B0503020102020204" pitchFamily="34" charset="0"/>
              <a:buNone/>
            </a:pPr>
            <a:r>
              <a:rPr lang="en-CA" altLang="en-US" b="1" dirty="0">
                <a:latin typeface="Dagny OT" panose="020B0504020201020104" pitchFamily="34" charset="77"/>
              </a:rPr>
              <a:t>Advantages:</a:t>
            </a:r>
          </a:p>
          <a:p>
            <a:pPr lvl="1" algn="just" defTabSz="914400" eaLnBrk="1" hangingPunct="1">
              <a:lnSpc>
                <a:spcPct val="120000"/>
              </a:lnSpc>
              <a:spcBef>
                <a:spcPct val="0"/>
              </a:spcBef>
              <a:spcAft>
                <a:spcPts val="600"/>
              </a:spcAft>
              <a:buSzPct val="92000"/>
              <a:buFont typeface="Wingdings" pitchFamily="2" charset="2"/>
              <a:buChar char="§"/>
            </a:pPr>
            <a:r>
              <a:rPr lang="fr-CA" altLang="en-US" sz="1800" i="0" dirty="0">
                <a:latin typeface="Dagny OT" panose="020B0504020201020104" pitchFamily="34" charset="77"/>
              </a:rPr>
              <a:t>fiabilité</a:t>
            </a:r>
          </a:p>
          <a:p>
            <a:pPr lvl="1" algn="just" defTabSz="914400" eaLnBrk="1" hangingPunct="1">
              <a:lnSpc>
                <a:spcPct val="120000"/>
              </a:lnSpc>
              <a:spcBef>
                <a:spcPct val="0"/>
              </a:spcBef>
              <a:spcAft>
                <a:spcPts val="600"/>
              </a:spcAft>
              <a:buSzPct val="92000"/>
              <a:buFont typeface="Wingdings" pitchFamily="2" charset="2"/>
              <a:buChar char="§"/>
            </a:pPr>
            <a:r>
              <a:rPr lang="fr-CA" altLang="en-US" sz="1800" i="0" dirty="0">
                <a:latin typeface="Dagny OT" panose="020B0504020201020104" pitchFamily="34" charset="77"/>
              </a:rPr>
              <a:t>reproductibilité</a:t>
            </a:r>
          </a:p>
          <a:p>
            <a:pPr lvl="1" algn="just" defTabSz="914400" eaLnBrk="1" hangingPunct="1">
              <a:lnSpc>
                <a:spcPct val="120000"/>
              </a:lnSpc>
              <a:spcBef>
                <a:spcPct val="0"/>
              </a:spcBef>
              <a:spcAft>
                <a:spcPts val="600"/>
              </a:spcAft>
              <a:buSzPct val="92000"/>
              <a:buFont typeface="Wingdings" pitchFamily="2" charset="2"/>
              <a:buChar char="§"/>
            </a:pPr>
            <a:r>
              <a:rPr lang="fr-CA" altLang="en-US" sz="1800" i="0" dirty="0">
                <a:latin typeface="Dagny OT" panose="020B0504020201020104" pitchFamily="34" charset="77"/>
              </a:rPr>
              <a:t>rapidité</a:t>
            </a:r>
          </a:p>
          <a:p>
            <a:pPr lvl="1" algn="just" defTabSz="914400" eaLnBrk="1" hangingPunct="1">
              <a:lnSpc>
                <a:spcPct val="120000"/>
              </a:lnSpc>
              <a:spcBef>
                <a:spcPct val="0"/>
              </a:spcBef>
              <a:spcAft>
                <a:spcPts val="600"/>
              </a:spcAft>
              <a:buSzPct val="92000"/>
              <a:buFont typeface="Wingdings" pitchFamily="2" charset="2"/>
              <a:buChar char="§"/>
            </a:pPr>
            <a:r>
              <a:rPr lang="fr-CA" altLang="en-US" sz="1800" i="0" dirty="0">
                <a:latin typeface="Dagny OT" panose="020B0504020201020104" pitchFamily="34" charset="77"/>
              </a:rPr>
              <a:t>ensembles de données de meilleure qualité</a:t>
            </a:r>
          </a:p>
        </p:txBody>
      </p:sp>
    </p:spTree>
  </p:cSld>
  <p:clrMapOvr>
    <a:masterClrMapping/>
  </p:clrMapOvr>
  <p:transition spd="med">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itle 1">
            <a:extLst>
              <a:ext uri="{FF2B5EF4-FFF2-40B4-BE49-F238E27FC236}">
                <a16:creationId xmlns:a16="http://schemas.microsoft.com/office/drawing/2014/main" id="{E62D0357-8DB5-B141-A20A-F4E1B037A352}"/>
              </a:ext>
            </a:extLst>
          </p:cNvPr>
          <p:cNvSpPr>
            <a:spLocks noGrp="1"/>
          </p:cNvSpPr>
          <p:nvPr>
            <p:ph type="title"/>
          </p:nvPr>
        </p:nvSpPr>
        <p:spPr/>
        <p:txBody>
          <a:bodyPr/>
          <a:lstStyle/>
          <a:p>
            <a:pPr eaLnBrk="1" hangingPunct="1">
              <a:defRPr/>
            </a:pPr>
            <a:r>
              <a:rPr lang="fr-CA" b="1" dirty="0"/>
              <a:t>LISTE DE VÉRIFICATION APPLICABLE À LA COLLECTE AUTOMATISÉE</a:t>
            </a:r>
            <a:endParaRPr lang="en-CA" altLang="en-US" b="1" dirty="0"/>
          </a:p>
        </p:txBody>
      </p:sp>
      <p:sp>
        <p:nvSpPr>
          <p:cNvPr id="3" name="Content Placeholder 2">
            <a:extLst>
              <a:ext uri="{FF2B5EF4-FFF2-40B4-BE49-F238E27FC236}">
                <a16:creationId xmlns:a16="http://schemas.microsoft.com/office/drawing/2014/main" id="{1EF66B81-26C9-450A-B0E3-E0A31607EF48}"/>
              </a:ext>
            </a:extLst>
          </p:cNvPr>
          <p:cNvSpPr>
            <a:spLocks noGrp="1"/>
          </p:cNvSpPr>
          <p:nvPr>
            <p:ph idx="1"/>
          </p:nvPr>
        </p:nvSpPr>
        <p:spPr>
          <a:xfrm>
            <a:off x="1371600" y="2286000"/>
            <a:ext cx="10489474" cy="3581400"/>
          </a:xfrm>
        </p:spPr>
        <p:txBody>
          <a:bodyPr rtlCol="0">
            <a:normAutofit fontScale="40000" lnSpcReduction="20000"/>
          </a:bodyPr>
          <a:lstStyle/>
          <a:p>
            <a:pPr marL="0" indent="0" algn="just" defTabSz="457200" eaLnBrk="1" fontAlgn="auto" hangingPunct="1">
              <a:lnSpc>
                <a:spcPct val="120000"/>
              </a:lnSpc>
              <a:spcBef>
                <a:spcPts val="600"/>
              </a:spcBef>
              <a:spcAft>
                <a:spcPts val="600"/>
              </a:spcAft>
              <a:buClr>
                <a:srgbClr val="8AB833"/>
              </a:buClr>
              <a:buSzPct val="92000"/>
              <a:buFont typeface="Franklin Gothic Book" panose="020B0503020102020204" pitchFamily="34" charset="0"/>
              <a:buNone/>
              <a:defRPr/>
            </a:pPr>
            <a:r>
              <a:rPr lang="fr-CA" sz="5000" dirty="0">
                <a:latin typeface="Dagny OT" panose="020B0504020201020104" pitchFamily="34" charset="77"/>
              </a:rPr>
              <a:t>Le </a:t>
            </a:r>
            <a:r>
              <a:rPr lang="fr-CA" sz="5000" b="1" dirty="0">
                <a:latin typeface="Dagny OT" panose="020B0504020201020104" pitchFamily="34" charset="77"/>
              </a:rPr>
              <a:t>moissonnage du Web </a:t>
            </a:r>
            <a:r>
              <a:rPr lang="fr-CA" sz="5000" dirty="0">
                <a:latin typeface="Dagny OT" panose="020B0504020201020104" pitchFamily="34" charset="77"/>
              </a:rPr>
              <a:t>ou est-il absolument nécessaire?</a:t>
            </a:r>
            <a:endParaRPr lang="en-CA" sz="900" b="1" dirty="0">
              <a:latin typeface="Dagny OT" panose="020B0504020201020104" pitchFamily="34" charset="77"/>
            </a:endParaRPr>
          </a:p>
          <a:p>
            <a:pPr marL="0" indent="0" algn="just" eaLnBrk="1" fontAlgn="auto" hangingPunct="1">
              <a:lnSpc>
                <a:spcPct val="120000"/>
              </a:lnSpc>
              <a:spcBef>
                <a:spcPts val="600"/>
              </a:spcBef>
              <a:buFont typeface="Franklin Gothic Book" panose="020B0503020102020204" pitchFamily="34" charset="0"/>
              <a:buNone/>
              <a:defRPr/>
            </a:pPr>
            <a:r>
              <a:rPr lang="fr-CA" sz="5000" b="1" dirty="0">
                <a:latin typeface="Dagny OT" panose="020B0504020201020104"/>
              </a:rPr>
              <a:t>Critères </a:t>
            </a:r>
            <a:r>
              <a:rPr lang="en-CA" sz="5000" b="1" dirty="0">
                <a:latin typeface="Dagny OT" panose="020B0504020201020104"/>
              </a:rPr>
              <a:t>:</a:t>
            </a:r>
          </a:p>
          <a:p>
            <a:pPr lvl="1" algn="just">
              <a:lnSpc>
                <a:spcPct val="120000"/>
              </a:lnSpc>
              <a:spcBef>
                <a:spcPts val="600"/>
              </a:spcBef>
              <a:buFont typeface="Wingdings" panose="05000000000000000000" pitchFamily="2" charset="2"/>
              <a:buChar char="§"/>
              <a:defRPr/>
            </a:pPr>
            <a:r>
              <a:rPr lang="fr-CA" sz="5000" i="0" dirty="0">
                <a:latin typeface="Dagny OT" panose="020B0504020201020104"/>
              </a:rPr>
              <a:t>Prévoyez-vous répéter l’opération de temps à autre, p. ex. pour mettre à jour votre base de données?</a:t>
            </a:r>
          </a:p>
          <a:p>
            <a:pPr lvl="1" algn="just">
              <a:lnSpc>
                <a:spcPct val="120000"/>
              </a:lnSpc>
              <a:spcBef>
                <a:spcPts val="600"/>
              </a:spcBef>
              <a:buFont typeface="Wingdings" panose="05000000000000000000" pitchFamily="2" charset="2"/>
              <a:buChar char="§"/>
              <a:defRPr/>
            </a:pPr>
            <a:r>
              <a:rPr lang="fr-CA" sz="5000" i="0" dirty="0">
                <a:latin typeface="Dagny OT" panose="020B0504020201020104"/>
              </a:rPr>
              <a:t>Désirez-vous que d’autres puissent reproduire votre processus de collecte des données?</a:t>
            </a:r>
          </a:p>
          <a:p>
            <a:pPr lvl="1" algn="just">
              <a:lnSpc>
                <a:spcPct val="120000"/>
              </a:lnSpc>
              <a:spcBef>
                <a:spcPts val="600"/>
              </a:spcBef>
              <a:buFont typeface="Wingdings" panose="05000000000000000000" pitchFamily="2" charset="2"/>
              <a:buChar char="§"/>
              <a:defRPr/>
            </a:pPr>
            <a:r>
              <a:rPr lang="fr-CA" sz="5000" i="0" dirty="0">
                <a:latin typeface="Dagny OT" panose="020B0504020201020104"/>
              </a:rPr>
              <a:t>Traitez-vous fréquemment avec des sources de données en ligne?</a:t>
            </a:r>
          </a:p>
          <a:p>
            <a:pPr lvl="1" algn="just">
              <a:lnSpc>
                <a:spcPct val="120000"/>
              </a:lnSpc>
              <a:spcBef>
                <a:spcPts val="600"/>
              </a:spcBef>
              <a:buFont typeface="Wingdings" panose="05000000000000000000" pitchFamily="2" charset="2"/>
              <a:buChar char="§"/>
              <a:defRPr/>
            </a:pPr>
            <a:r>
              <a:rPr lang="fr-CA" sz="5000" i="0" dirty="0">
                <a:latin typeface="Dagny OT" panose="020B0504020201020104"/>
              </a:rPr>
              <a:t>La tâche est-elle non négligeable en termes de portée et de complexité?</a:t>
            </a:r>
          </a:p>
          <a:p>
            <a:pPr lvl="1" indent="-384048" algn="just" eaLnBrk="1" fontAlgn="auto" hangingPunct="1">
              <a:lnSpc>
                <a:spcPct val="120000"/>
              </a:lnSpc>
              <a:spcBef>
                <a:spcPts val="600"/>
              </a:spcBef>
              <a:buFont typeface="Wingdings" pitchFamily="2" charset="2"/>
              <a:buChar char="§"/>
              <a:defRPr/>
            </a:pPr>
            <a:r>
              <a:rPr lang="fr-FR" sz="5000" i="0" dirty="0">
                <a:latin typeface="Dagny OT" panose="020B0504020201020104" pitchFamily="34" charset="77"/>
              </a:rPr>
              <a:t>Si la tâche peut être effectuée manuellement, manquez-vous de ressources pour laisser les autres faire le travail ?</a:t>
            </a:r>
          </a:p>
          <a:p>
            <a:pPr lvl="1" indent="-384048" algn="just" eaLnBrk="1" fontAlgn="auto" hangingPunct="1">
              <a:lnSpc>
                <a:spcPct val="120000"/>
              </a:lnSpc>
              <a:spcBef>
                <a:spcPts val="600"/>
              </a:spcBef>
              <a:buFont typeface="Wingdings" pitchFamily="2" charset="2"/>
              <a:buChar char="§"/>
              <a:defRPr/>
            </a:pPr>
            <a:r>
              <a:rPr lang="fr-FR" sz="5000" i="0" dirty="0">
                <a:latin typeface="Dagny OT" panose="020B0504020201020104" pitchFamily="34" charset="77"/>
              </a:rPr>
              <a:t>Êtes-vous prêt à automatiser le processus par le biais de la programmation ?</a:t>
            </a:r>
            <a:endParaRPr lang="en-CA" sz="5000" dirty="0"/>
          </a:p>
          <a:p>
            <a:pPr marL="0" indent="0" algn="just" eaLnBrk="1" fontAlgn="auto" hangingPunct="1">
              <a:lnSpc>
                <a:spcPct val="120000"/>
              </a:lnSpc>
              <a:spcBef>
                <a:spcPts val="600"/>
              </a:spcBef>
              <a:buFont typeface="Franklin Gothic Book" panose="020B0503020102020204" pitchFamily="34" charset="0"/>
              <a:buNone/>
              <a:defRPr/>
            </a:pPr>
            <a:r>
              <a:rPr lang="fr-FR" sz="5000" dirty="0">
                <a:latin typeface="Dagny OT" panose="020B0504020201020104" pitchFamily="34" charset="77"/>
              </a:rPr>
              <a:t>Si la plupart des réponses sont "Oui", alors le recouvrement automatisé peut être le bon choix.</a:t>
            </a:r>
            <a:endParaRPr lang="en-CA" sz="5000" dirty="0">
              <a:latin typeface="Dagny OT" panose="020B0504020201020104" pitchFamily="34" charset="77"/>
            </a:endParaRPr>
          </a:p>
        </p:txBody>
      </p:sp>
    </p:spTree>
  </p:cSld>
  <p:clrMapOvr>
    <a:masterClrMapping/>
  </p:clrMapOvr>
  <p:transition spd="med">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le 1">
            <a:extLst>
              <a:ext uri="{FF2B5EF4-FFF2-40B4-BE49-F238E27FC236}">
                <a16:creationId xmlns:a16="http://schemas.microsoft.com/office/drawing/2014/main" id="{86E30912-CB8D-014D-BC4A-D90A1E5DF2A9}"/>
              </a:ext>
            </a:extLst>
          </p:cNvPr>
          <p:cNvSpPr>
            <a:spLocks noGrp="1"/>
          </p:cNvSpPr>
          <p:nvPr>
            <p:ph type="title"/>
          </p:nvPr>
        </p:nvSpPr>
        <p:spPr>
          <a:xfrm>
            <a:off x="1371599" y="685800"/>
            <a:ext cx="10228217" cy="1485900"/>
          </a:xfrm>
        </p:spPr>
        <p:txBody>
          <a:bodyPr/>
          <a:lstStyle/>
          <a:p>
            <a:pPr eaLnBrk="1" hangingPunct="1">
              <a:defRPr/>
            </a:pPr>
            <a:r>
              <a:rPr lang="fr-CA" altLang="en-US" b="1" dirty="0"/>
              <a:t>PROCESSUS DE COLLECTE DES DONN</a:t>
            </a:r>
            <a:r>
              <a:rPr lang="fr-CA" b="1" dirty="0"/>
              <a:t>ÉES</a:t>
            </a:r>
            <a:endParaRPr lang="en-CA" altLang="en-US" b="1" dirty="0"/>
          </a:p>
        </p:txBody>
      </p:sp>
      <p:sp>
        <p:nvSpPr>
          <p:cNvPr id="3" name="Content Placeholder 2">
            <a:extLst>
              <a:ext uri="{FF2B5EF4-FFF2-40B4-BE49-F238E27FC236}">
                <a16:creationId xmlns:a16="http://schemas.microsoft.com/office/drawing/2014/main" id="{3A116551-78F4-483D-8974-FC97AEF75224}"/>
              </a:ext>
            </a:extLst>
          </p:cNvPr>
          <p:cNvSpPr>
            <a:spLocks noGrp="1"/>
          </p:cNvSpPr>
          <p:nvPr>
            <p:ph idx="1"/>
          </p:nvPr>
        </p:nvSpPr>
        <p:spPr>
          <a:xfrm>
            <a:off x="1371600" y="2286000"/>
            <a:ext cx="10228216" cy="3581400"/>
          </a:xfrm>
        </p:spPr>
        <p:txBody>
          <a:bodyPr rtlCol="0">
            <a:normAutofit fontScale="25000" lnSpcReduction="20000"/>
          </a:bodyPr>
          <a:lstStyle/>
          <a:p>
            <a:pPr marL="0" indent="0" algn="just" eaLnBrk="1" fontAlgn="auto" hangingPunct="1">
              <a:lnSpc>
                <a:spcPct val="120000"/>
              </a:lnSpc>
              <a:spcBef>
                <a:spcPts val="0"/>
              </a:spcBef>
              <a:buFont typeface="Franklin Gothic Book" panose="020B0503020102020204" pitchFamily="34" charset="0"/>
              <a:buNone/>
              <a:defRPr/>
            </a:pPr>
            <a:r>
              <a:rPr lang="fr-FR" sz="9600" b="1" dirty="0">
                <a:latin typeface="Dagny OT" panose="020B0504020201020104" pitchFamily="34" charset="77"/>
              </a:rPr>
              <a:t>1. Savoir exactement de quel type d’information vous avez besoin</a:t>
            </a:r>
          </a:p>
          <a:p>
            <a:pPr lvl="1" indent="-384048" algn="just" eaLnBrk="1" fontAlgn="auto" hangingPunct="1">
              <a:lnSpc>
                <a:spcPct val="120000"/>
              </a:lnSpc>
              <a:spcBef>
                <a:spcPts val="0"/>
              </a:spcBef>
              <a:buFont typeface="Wingdings" pitchFamily="2" charset="2"/>
              <a:buChar char="§"/>
              <a:defRPr/>
            </a:pPr>
            <a:r>
              <a:rPr lang="fr-FR" sz="8000" i="0" dirty="0">
                <a:latin typeface="Dagny OT" panose="020B0504020201020104" pitchFamily="34" charset="77"/>
              </a:rPr>
              <a:t>Spécifique : ventes des dix principales marques de chaussures en 2017</a:t>
            </a:r>
          </a:p>
          <a:p>
            <a:pPr lvl="1" indent="-384048" algn="just" eaLnBrk="1" fontAlgn="auto" hangingPunct="1">
              <a:lnSpc>
                <a:spcPct val="120000"/>
              </a:lnSpc>
              <a:spcBef>
                <a:spcPts val="0"/>
              </a:spcBef>
              <a:buFont typeface="Wingdings" pitchFamily="2" charset="2"/>
              <a:buChar char="§"/>
              <a:defRPr/>
            </a:pPr>
            <a:r>
              <a:rPr lang="fr-FR" sz="8000" i="0" dirty="0">
                <a:latin typeface="Dagny OT" panose="020B0504020201020104" pitchFamily="34" charset="77"/>
              </a:rPr>
              <a:t>Vague : l’opinion des gens sur la marque de chaussures X</a:t>
            </a:r>
          </a:p>
          <a:p>
            <a:pPr marL="0" indent="0" algn="just" eaLnBrk="1" fontAlgn="auto" hangingPunct="1">
              <a:lnSpc>
                <a:spcPct val="120000"/>
              </a:lnSpc>
              <a:spcBef>
                <a:spcPts val="0"/>
              </a:spcBef>
              <a:buFont typeface="Franklin Gothic Book" panose="020B0503020102020204" pitchFamily="34" charset="0"/>
              <a:buNone/>
              <a:defRPr/>
            </a:pPr>
            <a:endParaRPr lang="en-CA" b="1" dirty="0">
              <a:latin typeface="Dagny OT" panose="020B0504020201020104" pitchFamily="34" charset="77"/>
            </a:endParaRPr>
          </a:p>
          <a:p>
            <a:pPr marL="0" indent="0" algn="just" eaLnBrk="1" fontAlgn="auto" hangingPunct="1">
              <a:lnSpc>
                <a:spcPct val="120000"/>
              </a:lnSpc>
              <a:spcBef>
                <a:spcPts val="0"/>
              </a:spcBef>
              <a:buFont typeface="Franklin Gothic Book" panose="020B0503020102020204" pitchFamily="34" charset="0"/>
              <a:buNone/>
              <a:defRPr/>
            </a:pPr>
            <a:endParaRPr lang="en-CA" b="1" dirty="0">
              <a:latin typeface="Dagny OT" panose="020B0504020201020104" pitchFamily="34" charset="77"/>
            </a:endParaRPr>
          </a:p>
          <a:p>
            <a:pPr marL="0" indent="0" algn="just" eaLnBrk="1" fontAlgn="auto" hangingPunct="1">
              <a:lnSpc>
                <a:spcPct val="120000"/>
              </a:lnSpc>
              <a:spcBef>
                <a:spcPts val="0"/>
              </a:spcBef>
              <a:buFont typeface="Franklin Gothic Book" panose="020B0503020102020204" pitchFamily="34" charset="0"/>
              <a:buNone/>
              <a:defRPr/>
            </a:pPr>
            <a:r>
              <a:rPr lang="fr-FR" sz="9600" b="1" dirty="0">
                <a:latin typeface="Dagny OT" panose="020B0504020201020104" pitchFamily="34" charset="77"/>
              </a:rPr>
              <a:t>2. Déterminer s’il existe des sources de données sur le Web qui pourraient fournir de l’information directe ou indirecte sur votre problème</a:t>
            </a:r>
          </a:p>
          <a:p>
            <a:pPr lvl="1" indent="-384048" algn="just" eaLnBrk="1" fontAlgn="auto" hangingPunct="1">
              <a:lnSpc>
                <a:spcPct val="120000"/>
              </a:lnSpc>
              <a:spcBef>
                <a:spcPts val="0"/>
              </a:spcBef>
              <a:buFont typeface="Wingdings" pitchFamily="2" charset="2"/>
              <a:buChar char="§"/>
              <a:defRPr/>
            </a:pPr>
            <a:r>
              <a:rPr lang="fr-FR" sz="8000" i="0" dirty="0">
                <a:latin typeface="Dagny OT" panose="020B0504020201020104" pitchFamily="34" charset="77"/>
              </a:rPr>
              <a:t>Plus facile dans le cas de faits spécifiques : la page Web d’un magasin de chaussures fournira de l’information sur les chaussures qui sont actuellement prisées, etc.</a:t>
            </a:r>
          </a:p>
          <a:p>
            <a:pPr lvl="1" indent="-384048" algn="just" eaLnBrk="1" fontAlgn="auto" hangingPunct="1">
              <a:lnSpc>
                <a:spcPct val="120000"/>
              </a:lnSpc>
              <a:spcBef>
                <a:spcPts val="0"/>
              </a:spcBef>
              <a:buFont typeface="Wingdings" pitchFamily="2" charset="2"/>
              <a:buChar char="§"/>
              <a:defRPr/>
            </a:pPr>
            <a:r>
              <a:rPr lang="fr-FR" sz="8000" i="0" dirty="0">
                <a:latin typeface="Dagny OT" panose="020B0504020201020104" pitchFamily="34" charset="77"/>
              </a:rPr>
              <a:t>Les gazouillis (« tweets ») peuvent permettre de dégager des tendances en matière d’opinion sur tout et n’importe quoi</a:t>
            </a:r>
          </a:p>
          <a:p>
            <a:pPr lvl="1" indent="-384048" algn="just" eaLnBrk="1" fontAlgn="auto" hangingPunct="1">
              <a:lnSpc>
                <a:spcPct val="120000"/>
              </a:lnSpc>
              <a:spcBef>
                <a:spcPts val="0"/>
              </a:spcBef>
              <a:buFont typeface="Wingdings" pitchFamily="2" charset="2"/>
              <a:buChar char="§"/>
              <a:defRPr/>
            </a:pPr>
            <a:r>
              <a:rPr lang="fr-FR" sz="8000" i="0" dirty="0">
                <a:latin typeface="Dagny OT" panose="020B0504020201020104" pitchFamily="34" charset="77"/>
              </a:rPr>
              <a:t>Les plateformes commerciales peuvent fournir de l’information sur le niveau de satisfaction à l’égard d’un produit</a:t>
            </a:r>
          </a:p>
        </p:txBody>
      </p:sp>
    </p:spTree>
  </p:cSld>
  <p:clrMapOvr>
    <a:masterClrMapping/>
  </p:clrMapOvr>
  <p:transition spd="med">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itle 1">
            <a:extLst>
              <a:ext uri="{FF2B5EF4-FFF2-40B4-BE49-F238E27FC236}">
                <a16:creationId xmlns:a16="http://schemas.microsoft.com/office/drawing/2014/main" id="{96D621CE-397E-8C4B-92A7-81E76F2ACA0E}"/>
              </a:ext>
            </a:extLst>
          </p:cNvPr>
          <p:cNvSpPr>
            <a:spLocks noGrp="1"/>
          </p:cNvSpPr>
          <p:nvPr>
            <p:ph type="title"/>
          </p:nvPr>
        </p:nvSpPr>
        <p:spPr/>
        <p:txBody>
          <a:bodyPr/>
          <a:lstStyle/>
          <a:p>
            <a:pPr eaLnBrk="1" hangingPunct="1">
              <a:defRPr/>
            </a:pPr>
            <a:r>
              <a:rPr lang="fr-CA" altLang="en-US" sz="4000" b="1" dirty="0"/>
              <a:t>PROCESSUS DE COLLECTE DES DONN</a:t>
            </a:r>
            <a:r>
              <a:rPr lang="fr-CA" sz="4000" b="1" dirty="0"/>
              <a:t>ÉES</a:t>
            </a:r>
            <a:endParaRPr lang="en-CA" altLang="en-US" sz="4000" dirty="0"/>
          </a:p>
        </p:txBody>
      </p:sp>
      <p:sp>
        <p:nvSpPr>
          <p:cNvPr id="3" name="Content Placeholder 2">
            <a:extLst>
              <a:ext uri="{FF2B5EF4-FFF2-40B4-BE49-F238E27FC236}">
                <a16:creationId xmlns:a16="http://schemas.microsoft.com/office/drawing/2014/main" id="{3A116551-78F4-483D-8974-FC97AEF75224}"/>
              </a:ext>
            </a:extLst>
          </p:cNvPr>
          <p:cNvSpPr>
            <a:spLocks noGrp="1"/>
          </p:cNvSpPr>
          <p:nvPr>
            <p:ph idx="1"/>
          </p:nvPr>
        </p:nvSpPr>
        <p:spPr/>
        <p:txBody>
          <a:bodyPr rtlCol="0">
            <a:normAutofit fontScale="40000" lnSpcReduction="20000"/>
          </a:bodyPr>
          <a:lstStyle/>
          <a:p>
            <a:pPr marL="0" indent="0" algn="just" eaLnBrk="1" fontAlgn="auto" hangingPunct="1">
              <a:lnSpc>
                <a:spcPct val="120000"/>
              </a:lnSpc>
              <a:spcBef>
                <a:spcPts val="0"/>
              </a:spcBef>
              <a:buFont typeface="Franklin Gothic Book" panose="020B0503020102020204" pitchFamily="34" charset="0"/>
              <a:buNone/>
              <a:defRPr/>
            </a:pPr>
            <a:r>
              <a:rPr lang="fr-FR" sz="6000" b="1" dirty="0">
                <a:latin typeface="Dagny OT" panose="020B0504020201020104" pitchFamily="34" charset="77"/>
              </a:rPr>
              <a:t>3. Élaborer une théorie quant au processus de production des données lorsque l’on se penche sur des sources éventuelles</a:t>
            </a:r>
            <a:endParaRPr lang="fr-FR" sz="5000" b="1" dirty="0">
              <a:latin typeface="Dagny OT" panose="020B0504020201020104" pitchFamily="34" charset="77"/>
            </a:endParaRPr>
          </a:p>
          <a:p>
            <a:pPr lvl="1" algn="just" eaLnBrk="1" fontAlgn="auto" hangingPunct="1">
              <a:lnSpc>
                <a:spcPct val="120000"/>
              </a:lnSpc>
              <a:spcBef>
                <a:spcPts val="0"/>
              </a:spcBef>
              <a:buFont typeface="Wingdings" panose="05000000000000000000" pitchFamily="2" charset="2"/>
              <a:buChar char="§"/>
              <a:defRPr/>
            </a:pPr>
            <a:r>
              <a:rPr lang="fr-FR" sz="5000" i="0" dirty="0">
                <a:latin typeface="Dagny OT" panose="020B0504020201020104" pitchFamily="34" charset="77"/>
              </a:rPr>
              <a:t>Quand les données </a:t>
            </a:r>
            <a:r>
              <a:rPr lang="fr-FR" sz="5000" i="0" dirty="0" err="1">
                <a:latin typeface="Dagny OT" panose="020B0504020201020104" pitchFamily="34" charset="77"/>
              </a:rPr>
              <a:t>ont-elles</a:t>
            </a:r>
            <a:r>
              <a:rPr lang="fr-FR" sz="5000" i="0" dirty="0">
                <a:latin typeface="Dagny OT" panose="020B0504020201020104" pitchFamily="34" charset="77"/>
              </a:rPr>
              <a:t> été générées?</a:t>
            </a:r>
          </a:p>
          <a:p>
            <a:pPr lvl="1" algn="just" eaLnBrk="1" fontAlgn="auto" hangingPunct="1">
              <a:lnSpc>
                <a:spcPct val="120000"/>
              </a:lnSpc>
              <a:spcBef>
                <a:spcPts val="0"/>
              </a:spcBef>
              <a:buFont typeface="Wingdings" panose="05000000000000000000" pitchFamily="2" charset="2"/>
              <a:buChar char="§"/>
              <a:defRPr/>
            </a:pPr>
            <a:r>
              <a:rPr lang="fr-FR" sz="5000" i="0" dirty="0">
                <a:latin typeface="Dagny OT" panose="020B0504020201020104" pitchFamily="34" charset="77"/>
              </a:rPr>
              <a:t>Quand </a:t>
            </a:r>
            <a:r>
              <a:rPr lang="fr-FR" sz="5000" i="0" dirty="0" err="1">
                <a:latin typeface="Dagny OT" panose="020B0504020201020104" pitchFamily="34" charset="77"/>
              </a:rPr>
              <a:t>ont-elles</a:t>
            </a:r>
            <a:r>
              <a:rPr lang="fr-FR" sz="5000" i="0" dirty="0">
                <a:latin typeface="Dagny OT" panose="020B0504020201020104" pitchFamily="34" charset="77"/>
              </a:rPr>
              <a:t> été téléchargées sur le Web?</a:t>
            </a:r>
          </a:p>
          <a:p>
            <a:pPr lvl="1" algn="just" eaLnBrk="1" fontAlgn="auto" hangingPunct="1">
              <a:lnSpc>
                <a:spcPct val="120000"/>
              </a:lnSpc>
              <a:spcBef>
                <a:spcPts val="0"/>
              </a:spcBef>
              <a:buFont typeface="Wingdings" panose="05000000000000000000" pitchFamily="2" charset="2"/>
              <a:buChar char="§"/>
              <a:defRPr/>
            </a:pPr>
            <a:r>
              <a:rPr lang="fr-FR" sz="5000" i="0" dirty="0">
                <a:latin typeface="Dagny OT" panose="020B0504020201020104" pitchFamily="34" charset="77"/>
              </a:rPr>
              <a:t>Qui a téléchargé les données?</a:t>
            </a:r>
          </a:p>
          <a:p>
            <a:pPr lvl="1" algn="just" eaLnBrk="1" fontAlgn="auto" hangingPunct="1">
              <a:lnSpc>
                <a:spcPct val="120000"/>
              </a:lnSpc>
              <a:spcBef>
                <a:spcPts val="0"/>
              </a:spcBef>
              <a:buFont typeface="Wingdings" panose="05000000000000000000" pitchFamily="2" charset="2"/>
              <a:buChar char="§"/>
              <a:defRPr/>
            </a:pPr>
            <a:r>
              <a:rPr lang="fr-FR" sz="5000" i="0" dirty="0">
                <a:latin typeface="Dagny OT" panose="020B0504020201020104" pitchFamily="34" charset="77"/>
              </a:rPr>
              <a:t>Y </a:t>
            </a:r>
            <a:r>
              <a:rPr lang="fr-FR" sz="5000" i="0" dirty="0" err="1">
                <a:latin typeface="Dagny OT" panose="020B0504020201020104" pitchFamily="34" charset="77"/>
              </a:rPr>
              <a:t>a-t-il</a:t>
            </a:r>
            <a:r>
              <a:rPr lang="fr-FR" sz="5000" i="0" dirty="0">
                <a:latin typeface="Dagny OT" panose="020B0504020201020104" pitchFamily="34" charset="77"/>
              </a:rPr>
              <a:t> d’autres aspects qui pourraient ne pas avoir été couverts? Cohérence? Précision?</a:t>
            </a:r>
          </a:p>
          <a:p>
            <a:pPr lvl="1" algn="just" eaLnBrk="1" fontAlgn="auto" hangingPunct="1">
              <a:lnSpc>
                <a:spcPct val="120000"/>
              </a:lnSpc>
              <a:spcBef>
                <a:spcPts val="0"/>
              </a:spcBef>
              <a:buFont typeface="Wingdings" panose="05000000000000000000" pitchFamily="2" charset="2"/>
              <a:buChar char="§"/>
              <a:defRPr/>
            </a:pPr>
            <a:r>
              <a:rPr lang="fr-FR" sz="5000" i="0" dirty="0">
                <a:latin typeface="Dagny OT" panose="020B0504020201020104" pitchFamily="34" charset="77"/>
              </a:rPr>
              <a:t>À quelle fréquence les données sont-elles mises à jour?</a:t>
            </a:r>
            <a:endParaRPr lang="en-CA" sz="5000" i="0" dirty="0">
              <a:latin typeface="Dagny OT" panose="020B0504020201020104" pitchFamily="34" charset="77"/>
            </a:endParaRPr>
          </a:p>
        </p:txBody>
      </p:sp>
    </p:spTree>
  </p:cSld>
  <p:clrMapOvr>
    <a:masterClrMapping/>
  </p:clrMapOvr>
  <p:transition spd="med">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itle 1">
            <a:extLst>
              <a:ext uri="{FF2B5EF4-FFF2-40B4-BE49-F238E27FC236}">
                <a16:creationId xmlns:a16="http://schemas.microsoft.com/office/drawing/2014/main" id="{EE4A288B-7CAE-8B4B-9857-052AAA1CB704}"/>
              </a:ext>
            </a:extLst>
          </p:cNvPr>
          <p:cNvSpPr>
            <a:spLocks noGrp="1"/>
          </p:cNvSpPr>
          <p:nvPr>
            <p:ph type="title"/>
          </p:nvPr>
        </p:nvSpPr>
        <p:spPr/>
        <p:txBody>
          <a:bodyPr/>
          <a:lstStyle/>
          <a:p>
            <a:pPr eaLnBrk="1" hangingPunct="1">
              <a:defRPr/>
            </a:pPr>
            <a:r>
              <a:rPr lang="fr-CA" altLang="en-US" sz="4000" b="1" dirty="0"/>
              <a:t>PROCESSUS DE COLLECTE DES DONN</a:t>
            </a:r>
            <a:r>
              <a:rPr lang="fr-CA" sz="4000" b="1" dirty="0"/>
              <a:t>ÉES</a:t>
            </a:r>
            <a:endParaRPr lang="en-CA" altLang="en-US" sz="4000" dirty="0"/>
          </a:p>
        </p:txBody>
      </p:sp>
      <p:sp>
        <p:nvSpPr>
          <p:cNvPr id="3" name="Content Placeholder 2">
            <a:extLst>
              <a:ext uri="{FF2B5EF4-FFF2-40B4-BE49-F238E27FC236}">
                <a16:creationId xmlns:a16="http://schemas.microsoft.com/office/drawing/2014/main" id="{3A116551-78F4-483D-8974-FC97AEF75224}"/>
              </a:ext>
            </a:extLst>
          </p:cNvPr>
          <p:cNvSpPr>
            <a:spLocks noGrp="1"/>
          </p:cNvSpPr>
          <p:nvPr>
            <p:ph idx="1"/>
          </p:nvPr>
        </p:nvSpPr>
        <p:spPr>
          <a:xfrm>
            <a:off x="1371600" y="2286000"/>
            <a:ext cx="10820400" cy="3581400"/>
          </a:xfrm>
        </p:spPr>
        <p:txBody>
          <a:bodyPr rtlCol="0">
            <a:normAutofit fontScale="25000" lnSpcReduction="20000"/>
          </a:bodyPr>
          <a:lstStyle/>
          <a:p>
            <a:pPr marL="0" indent="0" eaLnBrk="1" fontAlgn="auto" hangingPunct="1">
              <a:lnSpc>
                <a:spcPct val="120000"/>
              </a:lnSpc>
              <a:spcBef>
                <a:spcPts val="0"/>
              </a:spcBef>
              <a:buFont typeface="Franklin Gothic Book" panose="020B0503020102020204" pitchFamily="34" charset="0"/>
              <a:buNone/>
              <a:defRPr/>
            </a:pPr>
            <a:r>
              <a:rPr lang="fr-FR" sz="9600" b="1" dirty="0">
                <a:latin typeface="Dagny OT" panose="020B0504020201020104" pitchFamily="34" charset="77"/>
              </a:rPr>
              <a:t>4. Trouver un équilibre entre les avantages et les inconvénients des sources de données potentielles</a:t>
            </a:r>
          </a:p>
          <a:p>
            <a:pPr lvl="1" eaLnBrk="1" fontAlgn="auto" hangingPunct="1">
              <a:lnSpc>
                <a:spcPct val="120000"/>
              </a:lnSpc>
              <a:spcBef>
                <a:spcPts val="0"/>
              </a:spcBef>
              <a:buFont typeface="Wingdings" panose="05000000000000000000" pitchFamily="2" charset="2"/>
              <a:buChar char="§"/>
              <a:defRPr/>
            </a:pPr>
            <a:r>
              <a:rPr lang="fr-FR" sz="8000" i="0" dirty="0">
                <a:latin typeface="Dagny OT" panose="020B0504020201020104" pitchFamily="34" charset="77"/>
              </a:rPr>
              <a:t>Valider la qualité des données utilisées</a:t>
            </a:r>
          </a:p>
          <a:p>
            <a:pPr lvl="1" eaLnBrk="1" fontAlgn="auto" hangingPunct="1">
              <a:lnSpc>
                <a:spcPct val="120000"/>
              </a:lnSpc>
              <a:spcBef>
                <a:spcPts val="0"/>
              </a:spcBef>
              <a:buFont typeface="Wingdings" panose="05000000000000000000" pitchFamily="2" charset="2"/>
              <a:buChar char="§"/>
              <a:defRPr/>
            </a:pPr>
            <a:r>
              <a:rPr lang="fr-FR" sz="8000" i="0" dirty="0">
                <a:latin typeface="Dagny OT" panose="020B0504020201020104" pitchFamily="34" charset="77"/>
              </a:rPr>
              <a:t>Existe-t-il d’autres sources indépendantes qui fournissent de l’information similaire, et par rapport auxquelles il serait possible de procéder à une vérification croisée?</a:t>
            </a:r>
          </a:p>
          <a:p>
            <a:pPr lvl="1" eaLnBrk="1" fontAlgn="auto" hangingPunct="1">
              <a:lnSpc>
                <a:spcPct val="120000"/>
              </a:lnSpc>
              <a:spcBef>
                <a:spcPts val="0"/>
              </a:spcBef>
              <a:buFont typeface="Wingdings" panose="05000000000000000000" pitchFamily="2" charset="2"/>
              <a:buChar char="§"/>
              <a:defRPr/>
            </a:pPr>
            <a:r>
              <a:rPr lang="fr-FR" sz="8000" i="0" dirty="0">
                <a:latin typeface="Dagny OT" panose="020B0504020201020104" pitchFamily="34" charset="77"/>
              </a:rPr>
              <a:t>Pouvez-vous identifier la source originale des données secondaires?</a:t>
            </a:r>
            <a:endParaRPr lang="en-CA" sz="8000" b="1" dirty="0">
              <a:latin typeface="Dagny OT" panose="020B0504020201020104" pitchFamily="34" charset="77"/>
            </a:endParaRPr>
          </a:p>
          <a:p>
            <a:pPr marL="384048" indent="-384048" eaLnBrk="1" fontAlgn="auto" hangingPunct="1">
              <a:lnSpc>
                <a:spcPct val="120000"/>
              </a:lnSpc>
              <a:spcBef>
                <a:spcPts val="0"/>
              </a:spcBef>
              <a:defRPr/>
            </a:pPr>
            <a:endParaRPr lang="en-CA" b="1" dirty="0">
              <a:latin typeface="Dagny OT" panose="020B0504020201020104" pitchFamily="34" charset="77"/>
            </a:endParaRPr>
          </a:p>
          <a:p>
            <a:pPr marL="0" indent="0" eaLnBrk="1" fontAlgn="auto" hangingPunct="1">
              <a:lnSpc>
                <a:spcPct val="120000"/>
              </a:lnSpc>
              <a:spcBef>
                <a:spcPts val="0"/>
              </a:spcBef>
              <a:buFont typeface="Franklin Gothic Book" panose="020B0503020102020204" pitchFamily="34" charset="0"/>
              <a:buNone/>
              <a:defRPr/>
            </a:pPr>
            <a:r>
              <a:rPr lang="en-CA" sz="9600" b="1" dirty="0">
                <a:latin typeface="Dagny OT" panose="020B0504020201020104" pitchFamily="34" charset="77"/>
              </a:rPr>
              <a:t>5. </a:t>
            </a:r>
            <a:r>
              <a:rPr lang="en-CA" sz="9600" b="1" dirty="0" err="1">
                <a:latin typeface="Dagny OT" panose="020B0504020201020104" pitchFamily="34" charset="77"/>
              </a:rPr>
              <a:t>Prendre</a:t>
            </a:r>
            <a:r>
              <a:rPr lang="en-CA" sz="9600" b="1" dirty="0">
                <a:latin typeface="Dagny OT" panose="020B0504020201020104" pitchFamily="34" charset="77"/>
              </a:rPr>
              <a:t> </a:t>
            </a:r>
            <a:r>
              <a:rPr lang="en-CA" sz="9600" b="1" dirty="0" err="1">
                <a:latin typeface="Dagny OT" panose="020B0504020201020104" pitchFamily="34" charset="77"/>
              </a:rPr>
              <a:t>une</a:t>
            </a:r>
            <a:r>
              <a:rPr lang="en-CA" sz="9600" b="1" dirty="0">
                <a:latin typeface="Dagny OT" panose="020B0504020201020104" pitchFamily="34" charset="77"/>
              </a:rPr>
              <a:t> decision</a:t>
            </a:r>
          </a:p>
          <a:p>
            <a:pPr lvl="1" eaLnBrk="1" fontAlgn="auto" hangingPunct="1">
              <a:lnSpc>
                <a:spcPct val="120000"/>
              </a:lnSpc>
              <a:spcBef>
                <a:spcPts val="0"/>
              </a:spcBef>
              <a:buFont typeface="Wingdings" panose="05000000000000000000" pitchFamily="2" charset="2"/>
              <a:buChar char="§"/>
              <a:defRPr/>
            </a:pPr>
            <a:r>
              <a:rPr lang="fr-FR" sz="8000" i="0" dirty="0">
                <a:latin typeface="Dagny OT" panose="020B0504020201020104" pitchFamily="34" charset="77"/>
              </a:rPr>
              <a:t>Choisir la source de données qui semble la plus appropriée</a:t>
            </a:r>
          </a:p>
          <a:p>
            <a:pPr lvl="1" eaLnBrk="1" fontAlgn="auto" hangingPunct="1">
              <a:lnSpc>
                <a:spcPct val="120000"/>
              </a:lnSpc>
              <a:spcBef>
                <a:spcPts val="0"/>
              </a:spcBef>
              <a:buFont typeface="Wingdings" panose="05000000000000000000" pitchFamily="2" charset="2"/>
              <a:buChar char="§"/>
              <a:defRPr/>
            </a:pPr>
            <a:r>
              <a:rPr lang="fr-FR" sz="8000" i="0" dirty="0">
                <a:latin typeface="Dagny OT" panose="020B0504020201020104" pitchFamily="34" charset="77"/>
              </a:rPr>
              <a:t>Documenter les raisons de cette décision</a:t>
            </a:r>
          </a:p>
          <a:p>
            <a:pPr lvl="1" eaLnBrk="1" fontAlgn="auto" hangingPunct="1">
              <a:lnSpc>
                <a:spcPct val="120000"/>
              </a:lnSpc>
              <a:spcBef>
                <a:spcPts val="0"/>
              </a:spcBef>
              <a:buFont typeface="Wingdings" panose="05000000000000000000" pitchFamily="2" charset="2"/>
              <a:buChar char="§"/>
              <a:defRPr/>
            </a:pPr>
            <a:r>
              <a:rPr lang="fr-FR" sz="8000" i="0" dirty="0">
                <a:latin typeface="Dagny OT" panose="020B0504020201020104" pitchFamily="34" charset="77"/>
              </a:rPr>
              <a:t>Recueillir des données de plusieurs sources afin de valider les sources de données</a:t>
            </a:r>
            <a:endParaRPr lang="en-CA" sz="8000" dirty="0">
              <a:latin typeface="Dagny OT" panose="020B0504020201020104" pitchFamily="34" charset="77"/>
            </a:endParaRPr>
          </a:p>
        </p:txBody>
      </p:sp>
    </p:spTree>
  </p:cSld>
  <p:clrMapOvr>
    <a:masterClrMapping/>
  </p:clrMapOvr>
  <p:transition spd="med">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496364-0EB4-C74F-99BF-0C475BAA357B}"/>
              </a:ext>
            </a:extLst>
          </p:cNvPr>
          <p:cNvSpPr>
            <a:spLocks noGrp="1"/>
          </p:cNvSpPr>
          <p:nvPr>
            <p:ph type="title"/>
          </p:nvPr>
        </p:nvSpPr>
        <p:spPr>
          <a:xfrm>
            <a:off x="765175" y="1301750"/>
            <a:ext cx="9612313" cy="2852738"/>
          </a:xfrm>
        </p:spPr>
        <p:txBody>
          <a:bodyPr rtlCol="0"/>
          <a:lstStyle/>
          <a:p>
            <a:pPr eaLnBrk="1" fontAlgn="auto" hangingPunct="1">
              <a:spcAft>
                <a:spcPts val="0"/>
              </a:spcAft>
              <a:defRPr/>
            </a:pPr>
            <a:r>
              <a:rPr lang="en-US" dirty="0"/>
              <a:t>Sources des </a:t>
            </a:r>
            <a:r>
              <a:rPr lang="en-US" dirty="0" err="1"/>
              <a:t>données</a:t>
            </a:r>
            <a:endParaRPr lang="en-US" dirty="0"/>
          </a:p>
        </p:txBody>
      </p:sp>
      <p:sp>
        <p:nvSpPr>
          <p:cNvPr id="11267" name="Text Placeholder 2">
            <a:extLst>
              <a:ext uri="{FF2B5EF4-FFF2-40B4-BE49-F238E27FC236}">
                <a16:creationId xmlns:a16="http://schemas.microsoft.com/office/drawing/2014/main" id="{AFFB3EC4-2CCC-1C4F-86CE-87E25E410F20}"/>
              </a:ext>
            </a:extLst>
          </p:cNvPr>
          <p:cNvSpPr>
            <a:spLocks noGrp="1"/>
          </p:cNvSpPr>
          <p:nvPr>
            <p:ph type="body" idx="1"/>
          </p:nvPr>
        </p:nvSpPr>
        <p:spPr>
          <a:xfrm>
            <a:off x="765175" y="4216400"/>
            <a:ext cx="9612313" cy="1143000"/>
          </a:xfrm>
        </p:spPr>
        <p:txBody>
          <a:bodyPr/>
          <a:lstStyle/>
          <a:p>
            <a:pPr eaLnBrk="1" hangingPunct="1">
              <a:spcBef>
                <a:spcPct val="0"/>
              </a:spcBef>
              <a:spcAft>
                <a:spcPct val="0"/>
              </a:spcAft>
            </a:pPr>
            <a:r>
              <a:rPr lang="fr-FR" altLang="en-US"/>
              <a:t>COLLECTE ET GESTION DES DONNÉES</a:t>
            </a:r>
            <a:endParaRPr lang="en-US" altLang="en-US"/>
          </a:p>
        </p:txBody>
      </p:sp>
    </p:spTree>
  </p:cSld>
  <p:clrMapOvr>
    <a:masterClrMapping/>
  </p:clrMapOvr>
  <p:transition spd="med">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itle 1">
            <a:extLst>
              <a:ext uri="{FF2B5EF4-FFF2-40B4-BE49-F238E27FC236}">
                <a16:creationId xmlns:a16="http://schemas.microsoft.com/office/drawing/2014/main" id="{A4FB63ED-60DB-734A-A3DD-8A409D00DFDC}"/>
              </a:ext>
            </a:extLst>
          </p:cNvPr>
          <p:cNvSpPr>
            <a:spLocks noGrp="1"/>
          </p:cNvSpPr>
          <p:nvPr>
            <p:ph type="title"/>
          </p:nvPr>
        </p:nvSpPr>
        <p:spPr/>
        <p:txBody>
          <a:bodyPr/>
          <a:lstStyle/>
          <a:p>
            <a:pPr eaLnBrk="1" hangingPunct="1">
              <a:defRPr/>
            </a:pPr>
            <a:r>
              <a:rPr lang="fr-CA" b="1" cap="all" dirty="0"/>
              <a:t>qualité des données</a:t>
            </a:r>
            <a:endParaRPr lang="en-CA" altLang="en-US" sz="6600" b="1" dirty="0"/>
          </a:p>
        </p:txBody>
      </p:sp>
      <p:sp>
        <p:nvSpPr>
          <p:cNvPr id="3" name="Content Placeholder 2">
            <a:extLst>
              <a:ext uri="{FF2B5EF4-FFF2-40B4-BE49-F238E27FC236}">
                <a16:creationId xmlns:a16="http://schemas.microsoft.com/office/drawing/2014/main" id="{BFCCC0E3-186C-49BD-B68E-B8C70875F6EB}"/>
              </a:ext>
            </a:extLst>
          </p:cNvPr>
          <p:cNvSpPr>
            <a:spLocks noGrp="1"/>
          </p:cNvSpPr>
          <p:nvPr>
            <p:ph idx="1"/>
          </p:nvPr>
        </p:nvSpPr>
        <p:spPr>
          <a:xfrm>
            <a:off x="1371600" y="2286000"/>
            <a:ext cx="10541726" cy="3581400"/>
          </a:xfrm>
        </p:spPr>
        <p:txBody>
          <a:bodyPr rtlCol="0">
            <a:normAutofit lnSpcReduction="10000"/>
          </a:bodyPr>
          <a:lstStyle/>
          <a:p>
            <a:pPr marL="0" indent="0" eaLnBrk="1" fontAlgn="auto" hangingPunct="1">
              <a:lnSpc>
                <a:spcPct val="110000"/>
              </a:lnSpc>
              <a:buFont typeface="Franklin Gothic Book" panose="020B0503020102020204" pitchFamily="34" charset="0"/>
              <a:buNone/>
              <a:defRPr/>
            </a:pPr>
            <a:r>
              <a:rPr lang="en-CA" sz="2400" b="1" dirty="0">
                <a:latin typeface="Dagny OT" panose="020B0504020201020104" pitchFamily="34" charset="77"/>
              </a:rPr>
              <a:t>Questions :</a:t>
            </a:r>
          </a:p>
          <a:p>
            <a:pPr lvl="1" indent="-384048" eaLnBrk="1" fontAlgn="auto" hangingPunct="1">
              <a:lnSpc>
                <a:spcPct val="110000"/>
              </a:lnSpc>
              <a:buFont typeface="Wingdings" pitchFamily="2" charset="2"/>
              <a:buChar char="§"/>
              <a:defRPr/>
            </a:pPr>
            <a:r>
              <a:rPr lang="fr-FR" i="0" dirty="0">
                <a:latin typeface="Dagny OT" panose="020B0504020201020104" pitchFamily="34" charset="77"/>
              </a:rPr>
              <a:t>Quel type de données est le plus approprié pour répondre à vos questions? </a:t>
            </a:r>
            <a:r>
              <a:rPr lang="en-CA" i="0" dirty="0">
                <a:latin typeface="Dagny OT" panose="020B0504020201020104" pitchFamily="34" charset="77"/>
              </a:rPr>
              <a:t>is the quality of the data sufficiently high to answer the questions?</a:t>
            </a:r>
          </a:p>
          <a:p>
            <a:pPr lvl="1" indent="-384048" eaLnBrk="1" fontAlgn="auto" hangingPunct="1">
              <a:lnSpc>
                <a:spcPct val="110000"/>
              </a:lnSpc>
              <a:buFont typeface="Wingdings" pitchFamily="2" charset="2"/>
              <a:buChar char="§"/>
              <a:defRPr/>
            </a:pPr>
            <a:r>
              <a:rPr lang="en-CA" i="0" dirty="0" err="1">
                <a:latin typeface="Dagny OT" panose="020B0504020201020104" pitchFamily="34" charset="77"/>
              </a:rPr>
              <a:t>L’information</a:t>
            </a:r>
            <a:r>
              <a:rPr lang="en-CA" i="0" dirty="0">
                <a:latin typeface="Dagny OT" panose="020B0504020201020104" pitchFamily="34" charset="77"/>
              </a:rPr>
              <a:t> </a:t>
            </a:r>
            <a:r>
              <a:rPr lang="en-CA" i="0" dirty="0" err="1">
                <a:latin typeface="Dagny OT" panose="020B0504020201020104" pitchFamily="34" charset="77"/>
              </a:rPr>
              <a:t>est-elle</a:t>
            </a:r>
            <a:r>
              <a:rPr lang="en-CA" i="0" dirty="0">
                <a:latin typeface="Dagny OT" panose="020B0504020201020104" pitchFamily="34" charset="77"/>
              </a:rPr>
              <a:t> </a:t>
            </a:r>
            <a:r>
              <a:rPr lang="en-CA" i="0" dirty="0" err="1">
                <a:latin typeface="Dagny OT" panose="020B0504020201020104" pitchFamily="34" charset="77"/>
              </a:rPr>
              <a:t>systématiquement</a:t>
            </a:r>
            <a:r>
              <a:rPr lang="en-CA" i="0" dirty="0">
                <a:latin typeface="Dagny OT" panose="020B0504020201020104" pitchFamily="34" charset="77"/>
              </a:rPr>
              <a:t> </a:t>
            </a:r>
            <a:r>
              <a:rPr lang="en-CA" i="0" dirty="0" err="1">
                <a:latin typeface="Dagny OT" panose="020B0504020201020104" pitchFamily="34" charset="77"/>
              </a:rPr>
              <a:t>déficiente</a:t>
            </a:r>
            <a:r>
              <a:rPr lang="en-CA" i="0" dirty="0">
                <a:latin typeface="Dagny OT" panose="020B0504020201020104" pitchFamily="34" charset="77"/>
              </a:rPr>
              <a:t>?</a:t>
            </a:r>
          </a:p>
          <a:p>
            <a:pPr lvl="1" indent="-384048" eaLnBrk="1" fontAlgn="auto" hangingPunct="1">
              <a:lnSpc>
                <a:spcPct val="110000"/>
              </a:lnSpc>
              <a:buFont typeface="Wingdings" pitchFamily="2" charset="2"/>
              <a:buChar char="§"/>
              <a:defRPr/>
            </a:pPr>
            <a:r>
              <a:rPr lang="fr-FR" i="0" dirty="0">
                <a:latin typeface="Dagny OT" panose="020B0504020201020104" pitchFamily="34" charset="77"/>
              </a:rPr>
              <a:t>Les données sont-elles utilisées parce que "ce sont les meilleures données dont nous disposons" ?</a:t>
            </a:r>
            <a:endParaRPr lang="en-CA" i="0" dirty="0">
              <a:latin typeface="Dagny OT" panose="020B0504020201020104" pitchFamily="34" charset="77"/>
            </a:endParaRPr>
          </a:p>
          <a:p>
            <a:pPr marL="0" indent="0" eaLnBrk="1" fontAlgn="auto" hangingPunct="1">
              <a:lnSpc>
                <a:spcPct val="110000"/>
              </a:lnSpc>
              <a:buFont typeface="Franklin Gothic Book" panose="020B0503020102020204" pitchFamily="34" charset="0"/>
              <a:buNone/>
              <a:defRPr/>
            </a:pPr>
            <a:r>
              <a:rPr lang="fr-FR" sz="2400" dirty="0">
                <a:latin typeface="Dagny OT" panose="020B0504020201020104" pitchFamily="34" charset="77"/>
              </a:rPr>
              <a:t>La qualité des données dépend de </a:t>
            </a:r>
            <a:r>
              <a:rPr lang="fr-FR" sz="2400" b="1" dirty="0">
                <a:latin typeface="Dagny OT" panose="020B0504020201020104" pitchFamily="34" charset="77"/>
              </a:rPr>
              <a:t>l'application</a:t>
            </a:r>
            <a:r>
              <a:rPr lang="en-CA" sz="2400" dirty="0">
                <a:latin typeface="Dagny OT" panose="020B0504020201020104" pitchFamily="34" charset="77"/>
              </a:rPr>
              <a:t>.  </a:t>
            </a:r>
          </a:p>
          <a:p>
            <a:pPr lvl="1" indent="-384048" eaLnBrk="1" fontAlgn="auto" hangingPunct="1">
              <a:lnSpc>
                <a:spcPct val="110000"/>
              </a:lnSpc>
              <a:buFont typeface="Wingdings" pitchFamily="2" charset="2"/>
              <a:buChar char="§"/>
              <a:defRPr/>
            </a:pPr>
            <a:r>
              <a:rPr lang="fr-FR" i="0" dirty="0">
                <a:latin typeface="Dagny OT" panose="020B0504020201020104" pitchFamily="34" charset="77"/>
              </a:rPr>
              <a:t>Un échantillon de tweets collectés un jour au hasard pourrait être utilisé pour analyser l'utilisation d'un hashtag ou l'utilisation de mots spécifiques au genre.</a:t>
            </a:r>
          </a:p>
          <a:p>
            <a:pPr lvl="1" indent="-384048" eaLnBrk="1" fontAlgn="auto" hangingPunct="1">
              <a:lnSpc>
                <a:spcPct val="110000"/>
              </a:lnSpc>
              <a:buFont typeface="Wingdings" pitchFamily="2" charset="2"/>
              <a:buChar char="§"/>
              <a:defRPr/>
            </a:pPr>
            <a:r>
              <a:rPr lang="fr-FR" i="0" dirty="0">
                <a:latin typeface="Dagny OT" panose="020B0504020201020104" pitchFamily="34" charset="77"/>
              </a:rPr>
              <a:t>Moins utile s'il est collecté pendant le septième match de la finale de la Coupe Stanley (biais de collecte).</a:t>
            </a:r>
            <a:endParaRPr lang="en-CA" i="0" dirty="0">
              <a:latin typeface="Dagny OT" panose="020B0504020201020104" pitchFamily="34" charset="77"/>
            </a:endParaRPr>
          </a:p>
        </p:txBody>
      </p:sp>
    </p:spTree>
  </p:cSld>
  <p:clrMapOvr>
    <a:masterClrMapping/>
  </p:clrMapOvr>
  <p:transition spd="med">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itle 1">
            <a:extLst>
              <a:ext uri="{FF2B5EF4-FFF2-40B4-BE49-F238E27FC236}">
                <a16:creationId xmlns:a16="http://schemas.microsoft.com/office/drawing/2014/main" id="{7B3A5F68-0504-1A40-B034-5342E5663FCD}"/>
              </a:ext>
            </a:extLst>
          </p:cNvPr>
          <p:cNvSpPr>
            <a:spLocks noGrp="1"/>
          </p:cNvSpPr>
          <p:nvPr>
            <p:ph type="title"/>
          </p:nvPr>
        </p:nvSpPr>
        <p:spPr/>
        <p:txBody>
          <a:bodyPr/>
          <a:lstStyle/>
          <a:p>
            <a:pPr eaLnBrk="1" hangingPunct="1"/>
            <a:r>
              <a:rPr lang="fr-FR" altLang="en-US" b="1" dirty="0"/>
              <a:t>MOISSONNAGE DU WEB – QUALITÉ DES DONNÉES</a:t>
            </a:r>
            <a:endParaRPr lang="en-CA" altLang="en-US" b="1" dirty="0"/>
          </a:p>
        </p:txBody>
      </p:sp>
      <p:sp>
        <p:nvSpPr>
          <p:cNvPr id="49155" name="Content Placeholder 2">
            <a:extLst>
              <a:ext uri="{FF2B5EF4-FFF2-40B4-BE49-F238E27FC236}">
                <a16:creationId xmlns:a16="http://schemas.microsoft.com/office/drawing/2014/main" id="{59C698F0-B751-AE41-93FA-807EF10606F2}"/>
              </a:ext>
            </a:extLst>
          </p:cNvPr>
          <p:cNvSpPr>
            <a:spLocks noGrp="1"/>
          </p:cNvSpPr>
          <p:nvPr>
            <p:ph idx="1"/>
          </p:nvPr>
        </p:nvSpPr>
        <p:spPr>
          <a:xfrm>
            <a:off x="1371600" y="2286000"/>
            <a:ext cx="10541726" cy="3581400"/>
          </a:xfrm>
        </p:spPr>
        <p:txBody>
          <a:bodyPr/>
          <a:lstStyle/>
          <a:p>
            <a:pPr marL="0" indent="0" algn="just" eaLnBrk="1" hangingPunct="1">
              <a:lnSpc>
                <a:spcPct val="100000"/>
              </a:lnSpc>
              <a:buFont typeface="Franklin Gothic Book" panose="020B0503020102020204" pitchFamily="34" charset="0"/>
              <a:buNone/>
            </a:pPr>
            <a:r>
              <a:rPr lang="fr-FR" altLang="en-US" sz="2400" b="1" dirty="0">
                <a:latin typeface="Dagny OT" panose="020B0504020201020104" pitchFamily="34" charset="77"/>
              </a:rPr>
              <a:t>Informations de première main : </a:t>
            </a:r>
            <a:r>
              <a:rPr lang="fr-FR" altLang="en-US" sz="2400" dirty="0">
                <a:latin typeface="Dagny OT" panose="020B0504020201020104" pitchFamily="34" charset="77"/>
              </a:rPr>
              <a:t>par exemple, un tweet ou un article de presse.</a:t>
            </a:r>
            <a:endParaRPr lang="en-CA" altLang="en-US" sz="500" i="1" dirty="0">
              <a:latin typeface="Dagny OT" panose="020B0504020201020104" pitchFamily="34" charset="77"/>
            </a:endParaRPr>
          </a:p>
          <a:p>
            <a:pPr marL="0" indent="0" algn="just" eaLnBrk="1" hangingPunct="1">
              <a:lnSpc>
                <a:spcPct val="100000"/>
              </a:lnSpc>
              <a:buFont typeface="Franklin Gothic Book" panose="020B0503020102020204" pitchFamily="34" charset="0"/>
              <a:buNone/>
            </a:pPr>
            <a:endParaRPr lang="fr-FR" altLang="en-US" sz="500" b="1" dirty="0">
              <a:latin typeface="Dagny OT" panose="020B0504020201020104" pitchFamily="34" charset="77"/>
            </a:endParaRPr>
          </a:p>
          <a:p>
            <a:pPr marL="0" indent="0" algn="just" eaLnBrk="1" hangingPunct="1">
              <a:lnSpc>
                <a:spcPct val="100000"/>
              </a:lnSpc>
              <a:buFont typeface="Franklin Gothic Book" panose="020B0503020102020204" pitchFamily="34" charset="0"/>
              <a:buNone/>
            </a:pPr>
            <a:r>
              <a:rPr lang="fr-FR" altLang="en-US" sz="2400" b="1" dirty="0">
                <a:latin typeface="Dagny OT" panose="020B0504020201020104" pitchFamily="34" charset="77"/>
              </a:rPr>
              <a:t>Données de seconde main : </a:t>
            </a:r>
            <a:r>
              <a:rPr lang="fr-FR" altLang="en-US" sz="2400" dirty="0">
                <a:latin typeface="Dagny OT" panose="020B0504020201020104" pitchFamily="34" charset="77"/>
              </a:rPr>
              <a:t>données qui ont été copiées à partir d'une source hors ligne ou récupérées ailleurs.</a:t>
            </a:r>
            <a:endParaRPr lang="en-CA" altLang="en-US" sz="2400" dirty="0">
              <a:latin typeface="Dagny OT" panose="020B0504020201020104" pitchFamily="34" charset="77"/>
            </a:endParaRPr>
          </a:p>
          <a:p>
            <a:pPr lvl="1" algn="just" eaLnBrk="1" hangingPunct="1">
              <a:lnSpc>
                <a:spcPct val="100000"/>
              </a:lnSpc>
              <a:buFont typeface="Wingdings" pitchFamily="2" charset="2"/>
              <a:buChar char="§"/>
            </a:pPr>
            <a:r>
              <a:rPr lang="fr-FR" altLang="en-US" i="0" dirty="0">
                <a:latin typeface="Dagny OT" panose="020B0504020201020104" pitchFamily="34" charset="77"/>
              </a:rPr>
              <a:t>Parfois, il est impossible de se rappeler ou de retracer la source de ces données.  </a:t>
            </a:r>
          </a:p>
          <a:p>
            <a:pPr lvl="1" algn="just" eaLnBrk="1" hangingPunct="1">
              <a:lnSpc>
                <a:spcPct val="100000"/>
              </a:lnSpc>
              <a:buFont typeface="Wingdings" pitchFamily="2" charset="2"/>
              <a:buChar char="§"/>
            </a:pPr>
            <a:r>
              <a:rPr lang="fr-FR" altLang="en-US" i="0" dirty="0">
                <a:latin typeface="Dagny OT" panose="020B0504020201020104" pitchFamily="34" charset="77"/>
              </a:rPr>
              <a:t>Est-il encore utile de les utiliser ? Cela dépend.</a:t>
            </a:r>
            <a:endParaRPr lang="en-CA" altLang="en-US" sz="500" dirty="0">
              <a:latin typeface="Dagny OT" panose="020B0504020201020104" pitchFamily="34" charset="77"/>
            </a:endParaRPr>
          </a:p>
          <a:p>
            <a:pPr marL="0" indent="0" algn="just" eaLnBrk="1" hangingPunct="1">
              <a:lnSpc>
                <a:spcPct val="100000"/>
              </a:lnSpc>
              <a:buFont typeface="Franklin Gothic Book" panose="020B0503020102020204" pitchFamily="34" charset="0"/>
              <a:buNone/>
            </a:pPr>
            <a:endParaRPr lang="fr-FR" altLang="en-US" sz="500" dirty="0">
              <a:latin typeface="Dagny OT" panose="020B0504020201020104" pitchFamily="34" charset="77"/>
            </a:endParaRPr>
          </a:p>
          <a:p>
            <a:pPr marL="0" indent="0" algn="just" eaLnBrk="1" hangingPunct="1">
              <a:lnSpc>
                <a:spcPct val="100000"/>
              </a:lnSpc>
              <a:buFont typeface="Franklin Gothic Book" panose="020B0503020102020204" pitchFamily="34" charset="0"/>
              <a:buNone/>
            </a:pPr>
            <a:r>
              <a:rPr lang="fr-FR" altLang="en-US" sz="2400" dirty="0">
                <a:latin typeface="Dagny OT" panose="020B0504020201020104" pitchFamily="34" charset="77"/>
              </a:rPr>
              <a:t>Toute utilisation de données secondaires nécessite un </a:t>
            </a:r>
            <a:r>
              <a:rPr lang="fr-FR" altLang="en-US" sz="2400" b="1" dirty="0">
                <a:latin typeface="Dagny OT" panose="020B0504020201020104" pitchFamily="34" charset="77"/>
              </a:rPr>
              <a:t>recoupement</a:t>
            </a:r>
            <a:r>
              <a:rPr lang="fr-FR" altLang="en-US" sz="2400" dirty="0">
                <a:latin typeface="Dagny OT" panose="020B0504020201020104" pitchFamily="34" charset="77"/>
              </a:rPr>
              <a:t> et une </a:t>
            </a:r>
            <a:r>
              <a:rPr lang="fr-FR" altLang="en-US" sz="2400" b="1" dirty="0">
                <a:latin typeface="Dagny OT" panose="020B0504020201020104" pitchFamily="34" charset="77"/>
              </a:rPr>
              <a:t>validation</a:t>
            </a:r>
            <a:r>
              <a:rPr lang="fr-FR" altLang="en-US" sz="2400" dirty="0">
                <a:latin typeface="Dagny OT" panose="020B0504020201020104" pitchFamily="34" charset="77"/>
              </a:rPr>
              <a:t>. </a:t>
            </a:r>
            <a:endParaRPr lang="en-CA" altLang="en-US" sz="2400" dirty="0">
              <a:latin typeface="Dagny OT" panose="020B0504020201020104" pitchFamily="34" charset="77"/>
            </a:endParaRPr>
          </a:p>
        </p:txBody>
      </p:sp>
    </p:spTree>
  </p:cSld>
  <p:clrMapOvr>
    <a:masterClrMapping/>
  </p:clrMapOvr>
  <p:transition spd="med">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itle 1">
            <a:extLst>
              <a:ext uri="{FF2B5EF4-FFF2-40B4-BE49-F238E27FC236}">
                <a16:creationId xmlns:a16="http://schemas.microsoft.com/office/drawing/2014/main" id="{6B37F33C-3729-6042-B53B-BD9806FD8A6D}"/>
              </a:ext>
            </a:extLst>
          </p:cNvPr>
          <p:cNvSpPr>
            <a:spLocks noGrp="1"/>
          </p:cNvSpPr>
          <p:nvPr>
            <p:ph type="title"/>
          </p:nvPr>
        </p:nvSpPr>
        <p:spPr>
          <a:xfrm>
            <a:off x="1371600" y="685800"/>
            <a:ext cx="10065434" cy="1485900"/>
          </a:xfrm>
        </p:spPr>
        <p:txBody>
          <a:bodyPr/>
          <a:lstStyle/>
          <a:p>
            <a:pPr eaLnBrk="1" hangingPunct="1">
              <a:defRPr/>
            </a:pPr>
            <a:r>
              <a:rPr lang="en-CA" b="1" dirty="0"/>
              <a:t>L</a:t>
            </a:r>
            <a:r>
              <a:rPr lang="fr-FR" altLang="en-US" b="1" dirty="0"/>
              <a:t>ÉGALITÉ DE LA MOISSONNAGE DU </a:t>
            </a:r>
            <a:r>
              <a:rPr lang="en-CA" b="1" dirty="0"/>
              <a:t>WEB</a:t>
            </a:r>
            <a:endParaRPr lang="en-CA" altLang="en-US" b="1" dirty="0">
              <a:solidFill>
                <a:schemeClr val="tx1"/>
              </a:solidFill>
            </a:endParaRPr>
          </a:p>
        </p:txBody>
      </p:sp>
      <p:sp>
        <p:nvSpPr>
          <p:cNvPr id="2" name="Content Placeholder 1">
            <a:extLst>
              <a:ext uri="{FF2B5EF4-FFF2-40B4-BE49-F238E27FC236}">
                <a16:creationId xmlns:a16="http://schemas.microsoft.com/office/drawing/2014/main" id="{F4E8A44F-4D05-416F-85A3-3F4D6521CFE1}"/>
              </a:ext>
            </a:extLst>
          </p:cNvPr>
          <p:cNvSpPr>
            <a:spLocks noGrp="1"/>
          </p:cNvSpPr>
          <p:nvPr>
            <p:ph idx="1"/>
          </p:nvPr>
        </p:nvSpPr>
        <p:spPr/>
        <p:txBody>
          <a:bodyPr/>
          <a:lstStyle/>
          <a:p>
            <a:pPr marL="0" indent="0" algn="just" fontAlgn="auto">
              <a:lnSpc>
                <a:spcPct val="110000"/>
              </a:lnSpc>
              <a:buClr>
                <a:srgbClr val="8AB833"/>
              </a:buClr>
              <a:buNone/>
              <a:defRPr/>
            </a:pPr>
            <a:r>
              <a:rPr lang="fr-CA" sz="2400" b="1" dirty="0">
                <a:latin typeface="Dagny OT" panose="020B0504020201020104" pitchFamily="34" charset="0"/>
              </a:rPr>
              <a:t>Qu’est-ce qu’une araignée?</a:t>
            </a:r>
            <a:r>
              <a:rPr lang="fr-CA" sz="2400" dirty="0">
                <a:latin typeface="Dagny OT" panose="020B0504020201020104" pitchFamily="34" charset="0"/>
              </a:rPr>
              <a:t>  </a:t>
            </a:r>
          </a:p>
          <a:p>
            <a:pPr lvl="1" algn="just" fontAlgn="auto">
              <a:lnSpc>
                <a:spcPct val="110000"/>
              </a:lnSpc>
              <a:buClrTx/>
              <a:buFont typeface="Wingdings" panose="05000000000000000000" pitchFamily="2" charset="2"/>
              <a:buChar char="§"/>
              <a:defRPr/>
            </a:pPr>
            <a:r>
              <a:rPr lang="fr-CA" i="0" dirty="0">
                <a:latin typeface="Dagny OT" panose="020B0504020201020104" pitchFamily="34" charset="0"/>
              </a:rPr>
              <a:t>Il s’agit d’un programme qui parcourt ou arpente le Web pour en extraire de l’information rapidement</a:t>
            </a:r>
          </a:p>
          <a:p>
            <a:pPr lvl="1" algn="just" fontAlgn="auto">
              <a:lnSpc>
                <a:spcPct val="110000"/>
              </a:lnSpc>
              <a:buClrTx/>
              <a:buFont typeface="Wingdings" panose="05000000000000000000" pitchFamily="2" charset="2"/>
              <a:buChar char="§"/>
              <a:defRPr/>
            </a:pPr>
            <a:r>
              <a:rPr lang="fr-CA" i="0" dirty="0">
                <a:latin typeface="Dagny OT" panose="020B0504020201020104" pitchFamily="34" charset="0"/>
              </a:rPr>
              <a:t>L’araignée, ou programme collecteur, saute d’une page à l’autre, en en extrayant l’intégralité du contenu</a:t>
            </a:r>
          </a:p>
          <a:p>
            <a:pPr algn="just" fontAlgn="auto">
              <a:lnSpc>
                <a:spcPct val="110000"/>
              </a:lnSpc>
              <a:buClr>
                <a:srgbClr val="8AB833"/>
              </a:buClr>
              <a:defRPr/>
            </a:pPr>
            <a:endParaRPr lang="fr-CA" sz="100" b="1" dirty="0">
              <a:latin typeface="Dagny OT" panose="020B0504020201020104" pitchFamily="34" charset="0"/>
            </a:endParaRPr>
          </a:p>
          <a:p>
            <a:pPr marL="0" indent="0" algn="just" fontAlgn="auto">
              <a:lnSpc>
                <a:spcPct val="110000"/>
              </a:lnSpc>
              <a:buClr>
                <a:srgbClr val="8AB833"/>
              </a:buClr>
              <a:buNone/>
              <a:defRPr/>
            </a:pPr>
            <a:r>
              <a:rPr lang="fr-CA" sz="2400" dirty="0">
                <a:latin typeface="Dagny OT" panose="020B0504020201020104" pitchFamily="34" charset="0"/>
              </a:rPr>
              <a:t>Le </a:t>
            </a:r>
            <a:r>
              <a:rPr lang="fr-CA" sz="2400" b="1" dirty="0">
                <a:latin typeface="Dagny OT" panose="020B0504020201020104" pitchFamily="34" charset="0"/>
              </a:rPr>
              <a:t>moissonnage</a:t>
            </a:r>
            <a:r>
              <a:rPr lang="fr-CA" sz="2400" dirty="0">
                <a:latin typeface="Dagny OT" panose="020B0504020201020104" pitchFamily="34" charset="0"/>
              </a:rPr>
              <a:t> consiste à extraire de l’information spécifique de sites Web spécifiques : en quoi ces méthodes sont-elles </a:t>
            </a:r>
            <a:r>
              <a:rPr lang="fr-CA" sz="2400" b="1" dirty="0">
                <a:latin typeface="Dagny OT" panose="020B0504020201020104" pitchFamily="34" charset="0"/>
              </a:rPr>
              <a:t>différentes</a:t>
            </a:r>
            <a:r>
              <a:rPr lang="fr-CA" sz="2400" dirty="0">
                <a:latin typeface="Dagny OT" panose="020B0504020201020104" pitchFamily="34" charset="0"/>
              </a:rPr>
              <a:t>?</a:t>
            </a:r>
          </a:p>
          <a:p>
            <a:pPr algn="just" fontAlgn="auto">
              <a:lnSpc>
                <a:spcPct val="110000"/>
              </a:lnSpc>
              <a:buClr>
                <a:srgbClr val="8AB833"/>
              </a:buClr>
              <a:defRPr/>
            </a:pPr>
            <a:endParaRPr lang="fr-CA" sz="100" dirty="0">
              <a:latin typeface="Dagny OT" panose="020B0504020201020104" pitchFamily="34" charset="0"/>
            </a:endParaRPr>
          </a:p>
          <a:p>
            <a:pPr marL="0" indent="0" algn="just" fontAlgn="auto">
              <a:lnSpc>
                <a:spcPct val="110000"/>
              </a:lnSpc>
              <a:buClr>
                <a:srgbClr val="8AB833"/>
              </a:buClr>
              <a:buNone/>
              <a:defRPr/>
            </a:pPr>
            <a:r>
              <a:rPr lang="fr-CA" sz="2400" dirty="0">
                <a:latin typeface="Dagny OT" panose="020B0504020201020104" pitchFamily="34" charset="0"/>
              </a:rPr>
              <a:t>« Fondamentalement, le moissonnage consiste à </a:t>
            </a:r>
            <a:r>
              <a:rPr lang="fr-CA" sz="2400" b="1" dirty="0">
                <a:latin typeface="Dagny OT" panose="020B0504020201020104" pitchFamily="34" charset="0"/>
              </a:rPr>
              <a:t>copier</a:t>
            </a:r>
            <a:r>
              <a:rPr lang="fr-CA" sz="2400" dirty="0">
                <a:latin typeface="Dagny OT" panose="020B0504020201020104" pitchFamily="34" charset="0"/>
              </a:rPr>
              <a:t> de l’information : l’une des revendications les plus évidentes à l’encontre des dispositifs de récupération de données tient à la violation du droit d’auteur. »</a:t>
            </a:r>
          </a:p>
          <a:p>
            <a:pPr marL="0" indent="0" algn="just">
              <a:buNone/>
            </a:pPr>
            <a:endParaRPr lang="en-CA" dirty="0"/>
          </a:p>
        </p:txBody>
      </p:sp>
    </p:spTree>
  </p:cSld>
  <p:clrMapOvr>
    <a:masterClrMapping/>
  </p:clrMapOvr>
  <p:transition spd="med">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itle 1">
            <a:extLst>
              <a:ext uri="{FF2B5EF4-FFF2-40B4-BE49-F238E27FC236}">
                <a16:creationId xmlns:a16="http://schemas.microsoft.com/office/drawing/2014/main" id="{BC2AD381-4B2D-A347-9881-4EB6B38EE1F9}"/>
              </a:ext>
            </a:extLst>
          </p:cNvPr>
          <p:cNvSpPr>
            <a:spLocks noGrp="1"/>
          </p:cNvSpPr>
          <p:nvPr>
            <p:ph type="title"/>
          </p:nvPr>
        </p:nvSpPr>
        <p:spPr>
          <a:xfrm>
            <a:off x="1371599" y="685800"/>
            <a:ext cx="10177975" cy="1485900"/>
          </a:xfrm>
        </p:spPr>
        <p:txBody>
          <a:bodyPr/>
          <a:lstStyle/>
          <a:p>
            <a:pPr eaLnBrk="1" hangingPunct="1">
              <a:defRPr/>
            </a:pPr>
            <a:r>
              <a:rPr lang="en-CA" b="1" dirty="0"/>
              <a:t>L</a:t>
            </a:r>
            <a:r>
              <a:rPr lang="fr-FR" altLang="en-US" b="1" dirty="0"/>
              <a:t>ÉGALITÉ DE LA MOISSONNAGE DU </a:t>
            </a:r>
            <a:r>
              <a:rPr lang="en-CA" b="1" dirty="0"/>
              <a:t>WEB</a:t>
            </a:r>
            <a:endParaRPr lang="en-CA" altLang="en-US" b="1" dirty="0"/>
          </a:p>
        </p:txBody>
      </p:sp>
      <p:sp>
        <p:nvSpPr>
          <p:cNvPr id="51203" name="Content Placeholder 2">
            <a:extLst>
              <a:ext uri="{FF2B5EF4-FFF2-40B4-BE49-F238E27FC236}">
                <a16:creationId xmlns:a16="http://schemas.microsoft.com/office/drawing/2014/main" id="{ABA7282B-1C9E-1347-915C-8D1EF5DB6A08}"/>
              </a:ext>
            </a:extLst>
          </p:cNvPr>
          <p:cNvSpPr>
            <a:spLocks noGrp="1"/>
          </p:cNvSpPr>
          <p:nvPr>
            <p:ph idx="1"/>
          </p:nvPr>
        </p:nvSpPr>
        <p:spPr/>
        <p:txBody>
          <a:bodyPr/>
          <a:lstStyle/>
          <a:p>
            <a:pPr marL="0" indent="0" algn="just" eaLnBrk="1" hangingPunct="1">
              <a:lnSpc>
                <a:spcPct val="100000"/>
              </a:lnSpc>
              <a:buFont typeface="Franklin Gothic Book" panose="020B0503020102020204" pitchFamily="34" charset="0"/>
              <a:buNone/>
            </a:pPr>
            <a:r>
              <a:rPr lang="fr-FR" altLang="en-US" sz="2400" dirty="0">
                <a:latin typeface="Dagny OT" panose="020B0504020201020104" pitchFamily="34" charset="77"/>
              </a:rPr>
              <a:t>L'exploration des informations d'une autre entreprise pour les traiter et les revendre est une plainte courante.</a:t>
            </a:r>
            <a:endParaRPr lang="en-CA" altLang="en-US" sz="500" b="1" dirty="0">
              <a:latin typeface="Dagny OT" panose="020B0504020201020104" pitchFamily="34" charset="77"/>
            </a:endParaRPr>
          </a:p>
          <a:p>
            <a:pPr marL="0" indent="0" algn="just" eaLnBrk="1" hangingPunct="1">
              <a:lnSpc>
                <a:spcPct val="100000"/>
              </a:lnSpc>
              <a:buFont typeface="Franklin Gothic Book" panose="020B0503020102020204" pitchFamily="34" charset="0"/>
              <a:buNone/>
            </a:pPr>
            <a:endParaRPr lang="en-CA" altLang="en-US" sz="500" b="1" dirty="0">
              <a:latin typeface="Dagny OT" panose="020B0504020201020104" pitchFamily="34" charset="77"/>
            </a:endParaRPr>
          </a:p>
          <a:p>
            <a:pPr marL="0" indent="0" algn="just" eaLnBrk="1" hangingPunct="1">
              <a:lnSpc>
                <a:spcPct val="100000"/>
              </a:lnSpc>
              <a:buFont typeface="Franklin Gothic Book" panose="020B0503020102020204" pitchFamily="34" charset="0"/>
              <a:buNone/>
            </a:pPr>
            <a:r>
              <a:rPr lang="en-CA" altLang="en-US" sz="2400" b="1" dirty="0">
                <a:latin typeface="Dagny OT" panose="020B0504020201020104" pitchFamily="34" charset="77"/>
              </a:rPr>
              <a:t>Directives </a:t>
            </a:r>
            <a:r>
              <a:rPr lang="en-CA" altLang="en-US" sz="2400" b="1" dirty="0" err="1">
                <a:latin typeface="Dagny OT" panose="020B0504020201020104" pitchFamily="34" charset="77"/>
              </a:rPr>
              <a:t>éthiques</a:t>
            </a:r>
            <a:r>
              <a:rPr lang="en-CA" altLang="en-US" sz="2400" b="1" dirty="0">
                <a:latin typeface="Dagny OT" panose="020B0504020201020104" pitchFamily="34" charset="77"/>
              </a:rPr>
              <a:t> :</a:t>
            </a:r>
          </a:p>
          <a:p>
            <a:pPr lvl="1" algn="just" eaLnBrk="1" hangingPunct="1">
              <a:lnSpc>
                <a:spcPct val="100000"/>
              </a:lnSpc>
              <a:buFont typeface="Wingdings" pitchFamily="2" charset="2"/>
              <a:buChar char="§"/>
            </a:pPr>
            <a:r>
              <a:rPr lang="fr-FR" altLang="en-US" sz="2400" i="0" dirty="0">
                <a:latin typeface="Dagny OT" panose="020B0504020201020104" pitchFamily="34" charset="77"/>
              </a:rPr>
              <a:t>travailler de manière aussi transparente que possible</a:t>
            </a:r>
          </a:p>
          <a:p>
            <a:pPr lvl="1" algn="just" eaLnBrk="1" hangingPunct="1">
              <a:lnSpc>
                <a:spcPct val="100000"/>
              </a:lnSpc>
              <a:buFont typeface="Wingdings" pitchFamily="2" charset="2"/>
              <a:buChar char="§"/>
            </a:pPr>
            <a:r>
              <a:rPr lang="fr-FR" altLang="en-US" sz="2400" i="0" dirty="0">
                <a:latin typeface="Dagny OT" panose="020B0504020201020104" pitchFamily="34" charset="77"/>
              </a:rPr>
              <a:t>documenter les sources de données à tout moment</a:t>
            </a:r>
          </a:p>
          <a:p>
            <a:pPr lvl="1" algn="just" eaLnBrk="1" hangingPunct="1">
              <a:lnSpc>
                <a:spcPct val="100000"/>
              </a:lnSpc>
              <a:buFont typeface="Wingdings" pitchFamily="2" charset="2"/>
              <a:buChar char="§"/>
            </a:pPr>
            <a:r>
              <a:rPr lang="fr-FR" altLang="en-US" sz="2400" i="0" dirty="0">
                <a:latin typeface="Dagny OT" panose="020B0504020201020104" pitchFamily="34" charset="77"/>
              </a:rPr>
              <a:t>créditez ceux qui ont initialement collecté et publié les données</a:t>
            </a:r>
          </a:p>
          <a:p>
            <a:pPr lvl="1" algn="just" eaLnBrk="1" hangingPunct="1">
              <a:lnSpc>
                <a:spcPct val="100000"/>
              </a:lnSpc>
              <a:buFont typeface="Wingdings" pitchFamily="2" charset="2"/>
              <a:buChar char="§"/>
            </a:pPr>
            <a:r>
              <a:rPr lang="fr-FR" altLang="en-US" sz="2400" i="0" dirty="0">
                <a:latin typeface="Dagny OT" panose="020B0504020201020104" pitchFamily="34" charset="77"/>
              </a:rPr>
              <a:t>si les données sont collectées par un autre organisme, demandez l'autorisation de les reproduire</a:t>
            </a:r>
          </a:p>
          <a:p>
            <a:pPr lvl="1" algn="just" eaLnBrk="1" hangingPunct="1">
              <a:lnSpc>
                <a:spcPct val="100000"/>
              </a:lnSpc>
              <a:buFont typeface="Wingdings" pitchFamily="2" charset="2"/>
              <a:buChar char="§"/>
            </a:pPr>
            <a:r>
              <a:rPr lang="fr-FR" altLang="en-US" sz="2400" i="0" dirty="0">
                <a:latin typeface="Dagny OT" panose="020B0504020201020104" pitchFamily="34" charset="77"/>
              </a:rPr>
              <a:t>ne faites rien d'illégal !</a:t>
            </a:r>
            <a:endParaRPr lang="en-CA" altLang="en-US" sz="2400" i="0" dirty="0">
              <a:latin typeface="Dagny OT" panose="020B0504020201020104" pitchFamily="34" charset="77"/>
            </a:endParaRPr>
          </a:p>
        </p:txBody>
      </p:sp>
    </p:spTree>
  </p:cSld>
  <p:clrMapOvr>
    <a:masterClrMapping/>
  </p:clrMapOvr>
  <p:transition spd="med">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itle 1">
            <a:extLst>
              <a:ext uri="{FF2B5EF4-FFF2-40B4-BE49-F238E27FC236}">
                <a16:creationId xmlns:a16="http://schemas.microsoft.com/office/drawing/2014/main" id="{C729A5BF-4E65-6F4A-BBD2-AEB489022F7B}"/>
              </a:ext>
            </a:extLst>
          </p:cNvPr>
          <p:cNvSpPr>
            <a:spLocks noGrp="1"/>
          </p:cNvSpPr>
          <p:nvPr>
            <p:ph type="title"/>
          </p:nvPr>
        </p:nvSpPr>
        <p:spPr>
          <a:xfrm>
            <a:off x="1371600" y="685800"/>
            <a:ext cx="10079502" cy="1485900"/>
          </a:xfrm>
        </p:spPr>
        <p:txBody>
          <a:bodyPr/>
          <a:lstStyle/>
          <a:p>
            <a:pPr eaLnBrk="1" hangingPunct="1">
              <a:defRPr/>
            </a:pPr>
            <a:r>
              <a:rPr lang="en-CA" b="1" dirty="0"/>
              <a:t>L</a:t>
            </a:r>
            <a:r>
              <a:rPr lang="fr-FR" altLang="en-US" b="1" dirty="0"/>
              <a:t>ÉGALITÉ DE LA MOISSONNAGE DU </a:t>
            </a:r>
            <a:r>
              <a:rPr lang="en-CA" b="1" dirty="0"/>
              <a:t>WEB</a:t>
            </a:r>
            <a:endParaRPr lang="en-CA" altLang="en-US" b="1" dirty="0"/>
          </a:p>
        </p:txBody>
      </p:sp>
      <p:sp>
        <p:nvSpPr>
          <p:cNvPr id="53251" name="Content Placeholder 2">
            <a:extLst>
              <a:ext uri="{FF2B5EF4-FFF2-40B4-BE49-F238E27FC236}">
                <a16:creationId xmlns:a16="http://schemas.microsoft.com/office/drawing/2014/main" id="{CB168BCE-91BB-3E41-B58E-F91FE4BCE37F}"/>
              </a:ext>
            </a:extLst>
          </p:cNvPr>
          <p:cNvSpPr>
            <a:spLocks noGrp="1"/>
          </p:cNvSpPr>
          <p:nvPr>
            <p:ph idx="1"/>
            <p:custDataLst>
              <p:tags r:id="rId1"/>
            </p:custDataLst>
          </p:nvPr>
        </p:nvSpPr>
        <p:spPr>
          <a:xfrm>
            <a:off x="1371600" y="2286000"/>
            <a:ext cx="10529668" cy="3581400"/>
          </a:xfrm>
        </p:spPr>
        <p:txBody>
          <a:bodyPr/>
          <a:lstStyle/>
          <a:p>
            <a:pPr marL="0" indent="0" eaLnBrk="1" hangingPunct="1">
              <a:lnSpc>
                <a:spcPct val="120000"/>
              </a:lnSpc>
              <a:buFont typeface="Franklin Gothic Book" panose="020B0503020102020204" pitchFamily="34" charset="0"/>
              <a:buNone/>
            </a:pPr>
            <a:r>
              <a:rPr lang="fr-CA" altLang="en-US" sz="2400" b="1" dirty="0">
                <a:latin typeface="Dagny OT" panose="020B0504020201020104" pitchFamily="34" charset="77"/>
              </a:rPr>
              <a:t>eBay c. Bidder’s Edge (BE)</a:t>
            </a:r>
          </a:p>
          <a:p>
            <a:pPr lvl="1" eaLnBrk="1" hangingPunct="1">
              <a:lnSpc>
                <a:spcPct val="120000"/>
              </a:lnSpc>
              <a:buFont typeface="Wingdings" pitchFamily="2" charset="2"/>
              <a:buChar char="§"/>
            </a:pPr>
            <a:r>
              <a:rPr lang="fr-CA" altLang="en-US" sz="1800" i="0" dirty="0">
                <a:latin typeface="Dagny OT" panose="020B0504020201020104" pitchFamily="34" charset="77"/>
              </a:rPr>
              <a:t>BE a eu recours à des programmes automatisés pour extraire de l’information de différents sites de vente aux enchères.  </a:t>
            </a:r>
          </a:p>
          <a:p>
            <a:pPr lvl="1" eaLnBrk="1" hangingPunct="1">
              <a:lnSpc>
                <a:spcPct val="120000"/>
              </a:lnSpc>
              <a:buFont typeface="Wingdings" pitchFamily="2" charset="2"/>
              <a:buChar char="§"/>
            </a:pPr>
            <a:r>
              <a:rPr lang="fr-CA" altLang="en-US" sz="1800" i="0" dirty="0">
                <a:latin typeface="Dagny OT" panose="020B0504020201020104" pitchFamily="34" charset="77"/>
              </a:rPr>
              <a:t>Les utilisateurs pouvaient consulter les listes sur la page Web de BE, plutôt que d’avoir à se rendre sur les différents sites de vente aux enchères. </a:t>
            </a:r>
          </a:p>
          <a:p>
            <a:pPr lvl="1" eaLnBrk="1" hangingPunct="1">
              <a:lnSpc>
                <a:spcPct val="120000"/>
              </a:lnSpc>
              <a:buFont typeface="Wingdings" pitchFamily="2" charset="2"/>
              <a:buChar char="§"/>
            </a:pPr>
            <a:r>
              <a:rPr lang="fr-CA" altLang="en-US" sz="1800" i="0" dirty="0">
                <a:latin typeface="Dagny OT" panose="020B0504020201020104" pitchFamily="34" charset="77"/>
              </a:rPr>
              <a:t>En 1999, BE a accédé aux sites d’eBay environ 100 000 fois par jour (1,53 % du nombre de requêtes, 1,1 % de l’ensemble des données transférées par eBay).</a:t>
            </a:r>
          </a:p>
          <a:p>
            <a:pPr lvl="1" eaLnBrk="1" hangingPunct="1">
              <a:lnSpc>
                <a:spcPct val="120000"/>
              </a:lnSpc>
              <a:buFont typeface="Wingdings" pitchFamily="2" charset="2"/>
              <a:buChar char="§"/>
            </a:pPr>
            <a:r>
              <a:rPr lang="fr-CA" altLang="en-US" sz="1800" i="0" dirty="0">
                <a:latin typeface="Dagny OT" panose="020B0504020201020104" pitchFamily="34" charset="77"/>
              </a:rPr>
              <a:t>eBay a réclamé des dommages-intérêts allant de 45 000 $ et 62 000 $, sur une période de 10 mois.</a:t>
            </a:r>
          </a:p>
          <a:p>
            <a:pPr lvl="1" eaLnBrk="1" hangingPunct="1">
              <a:lnSpc>
                <a:spcPct val="120000"/>
              </a:lnSpc>
              <a:buFont typeface="Wingdings" pitchFamily="2" charset="2"/>
              <a:buChar char="§"/>
            </a:pPr>
            <a:r>
              <a:rPr lang="fr-CA" altLang="en-US" sz="1800" i="0" dirty="0">
                <a:latin typeface="Dagny OT" panose="020B0504020201020104" pitchFamily="34" charset="77"/>
              </a:rPr>
              <a:t>BE n’a volé aucune information qui n’était pas déjà publique, mais l’augmentation du trafic a imposé une charge additionnelle aux serveurs d’eBay.</a:t>
            </a:r>
          </a:p>
          <a:p>
            <a:pPr lvl="1" eaLnBrk="1" hangingPunct="1">
              <a:lnSpc>
                <a:spcPct val="120000"/>
              </a:lnSpc>
              <a:buFont typeface="Wingdings" pitchFamily="2" charset="2"/>
              <a:buChar char="§"/>
            </a:pPr>
            <a:r>
              <a:rPr lang="fr-CA" altLang="en-US" sz="1800" b="1" i="0" dirty="0">
                <a:latin typeface="Dagny OT" panose="020B0504020201020104" pitchFamily="34" charset="77"/>
              </a:rPr>
              <a:t>Votre verdict?</a:t>
            </a:r>
          </a:p>
        </p:txBody>
      </p:sp>
    </p:spTree>
  </p:cSld>
  <p:clrMapOvr>
    <a:masterClrMapping/>
  </p:clrMapOvr>
  <p:transition spd="med">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itle 1">
            <a:extLst>
              <a:ext uri="{FF2B5EF4-FFF2-40B4-BE49-F238E27FC236}">
                <a16:creationId xmlns:a16="http://schemas.microsoft.com/office/drawing/2014/main" id="{8E2FAAEE-6C51-864A-8C9A-4FA8F5BAEE4E}"/>
              </a:ext>
            </a:extLst>
          </p:cNvPr>
          <p:cNvSpPr>
            <a:spLocks noGrp="1"/>
          </p:cNvSpPr>
          <p:nvPr>
            <p:ph type="title"/>
          </p:nvPr>
        </p:nvSpPr>
        <p:spPr>
          <a:xfrm>
            <a:off x="1371600" y="685800"/>
            <a:ext cx="9966960" cy="1485900"/>
          </a:xfrm>
        </p:spPr>
        <p:txBody>
          <a:bodyPr/>
          <a:lstStyle/>
          <a:p>
            <a:pPr eaLnBrk="1" hangingPunct="1">
              <a:defRPr/>
            </a:pPr>
            <a:r>
              <a:rPr lang="en-CA" b="1" dirty="0"/>
              <a:t>L</a:t>
            </a:r>
            <a:r>
              <a:rPr lang="fr-FR" altLang="en-US" b="1" dirty="0"/>
              <a:t>ÉGALITÉ DE LA MOISSONNAGE DU </a:t>
            </a:r>
            <a:r>
              <a:rPr lang="en-CA" b="1" dirty="0"/>
              <a:t>WEB</a:t>
            </a:r>
            <a:endParaRPr lang="en-CA" altLang="en-US" b="1" dirty="0"/>
          </a:p>
        </p:txBody>
      </p:sp>
      <p:sp>
        <p:nvSpPr>
          <p:cNvPr id="3" name="Content Placeholder 2">
            <a:extLst>
              <a:ext uri="{FF2B5EF4-FFF2-40B4-BE49-F238E27FC236}">
                <a16:creationId xmlns:a16="http://schemas.microsoft.com/office/drawing/2014/main" id="{72EEB849-48A4-4625-B725-6070D067787A}"/>
              </a:ext>
            </a:extLst>
          </p:cNvPr>
          <p:cNvSpPr>
            <a:spLocks noGrp="1"/>
          </p:cNvSpPr>
          <p:nvPr>
            <p:ph idx="1"/>
          </p:nvPr>
        </p:nvSpPr>
        <p:spPr/>
        <p:txBody>
          <a:bodyPr rtlCol="0">
            <a:normAutofit fontScale="92500" lnSpcReduction="10000"/>
          </a:bodyPr>
          <a:lstStyle/>
          <a:p>
            <a:pPr marL="0" indent="0" algn="just" eaLnBrk="1" fontAlgn="auto" hangingPunct="1">
              <a:lnSpc>
                <a:spcPct val="120000"/>
              </a:lnSpc>
              <a:buFont typeface="Franklin Gothic Book" panose="020B0503020102020204" pitchFamily="34" charset="0"/>
              <a:buNone/>
              <a:defRPr/>
            </a:pPr>
            <a:r>
              <a:rPr lang="en-CA" sz="2800" b="1" dirty="0">
                <a:latin typeface="Dagny OT" panose="020B0504020201020104" pitchFamily="34" charset="77"/>
              </a:rPr>
              <a:t>Facebook c. Pete Warden: </a:t>
            </a:r>
            <a:r>
              <a:rPr lang="fr-FR" sz="2400" dirty="0">
                <a:latin typeface="Dagny OT" panose="020B0504020201020104" pitchFamily="34" charset="77"/>
              </a:rPr>
              <a:t>Facebook a fait valoir que robots.txt n’avait aucune valeur juridique et qu’elle pouvait poursuivre quiconque accédait à son site, même si cette personne ou ce groupe se conformait aux instructions en matière de moissonnage. </a:t>
            </a:r>
            <a:endParaRPr lang="en-CA" sz="600" dirty="0">
              <a:latin typeface="Dagny OT" panose="020B0504020201020104" pitchFamily="34" charset="77"/>
            </a:endParaRPr>
          </a:p>
          <a:p>
            <a:pPr marL="0" indent="0" algn="just" eaLnBrk="1" fontAlgn="auto" hangingPunct="1">
              <a:lnSpc>
                <a:spcPct val="120000"/>
              </a:lnSpc>
              <a:buFont typeface="Franklin Gothic Book" panose="020B0503020102020204" pitchFamily="34" charset="0"/>
              <a:buNone/>
              <a:defRPr/>
            </a:pPr>
            <a:r>
              <a:rPr lang="en-CA" sz="2800" b="1" dirty="0">
                <a:latin typeface="Dagny OT" panose="020B0504020201020104" pitchFamily="34" charset="77"/>
              </a:rPr>
              <a:t>Associated Press (AP) c. Meltwater: </a:t>
            </a:r>
            <a:r>
              <a:rPr lang="fr-FR" sz="2400" dirty="0" err="1">
                <a:latin typeface="Dagny OT" panose="020B0504020201020104" pitchFamily="34" charset="77"/>
              </a:rPr>
              <a:t>Meltwater</a:t>
            </a:r>
            <a:r>
              <a:rPr lang="fr-FR" sz="2400" dirty="0">
                <a:latin typeface="Dagny OT" panose="020B0504020201020104" pitchFamily="34" charset="77"/>
              </a:rPr>
              <a:t> propose un logiciel qui récupère des informations sur l'actualité à partir de mots-clés spécifiques ; le juge a donné raison à AP qui affirmait que son contenu avait été </a:t>
            </a:r>
            <a:r>
              <a:rPr lang="fr-FR" sz="2400" b="1" dirty="0">
                <a:latin typeface="Dagny OT" panose="020B0504020201020104" pitchFamily="34" charset="77"/>
              </a:rPr>
              <a:t>volé par un concurrent</a:t>
            </a:r>
            <a:r>
              <a:rPr lang="fr-FR" sz="2400" dirty="0">
                <a:latin typeface="Dagny OT" panose="020B0504020201020104" pitchFamily="34" charset="77"/>
              </a:rPr>
              <a:t>.</a:t>
            </a:r>
            <a:endParaRPr lang="en-CA" sz="600" dirty="0">
              <a:latin typeface="Dagny OT" panose="020B0504020201020104" pitchFamily="34" charset="77"/>
            </a:endParaRPr>
          </a:p>
          <a:p>
            <a:pPr marL="0" indent="0" algn="just" eaLnBrk="1" fontAlgn="auto" hangingPunct="1">
              <a:lnSpc>
                <a:spcPct val="120000"/>
              </a:lnSpc>
              <a:buFont typeface="Franklin Gothic Book" panose="020B0503020102020204" pitchFamily="34" charset="0"/>
              <a:buNone/>
              <a:defRPr/>
            </a:pPr>
            <a:r>
              <a:rPr lang="en-CA" sz="2800" b="1" dirty="0" err="1">
                <a:latin typeface="Dagny OT" panose="020B0504020201020104" pitchFamily="34" charset="77"/>
              </a:rPr>
              <a:t>États</a:t>
            </a:r>
            <a:r>
              <a:rPr lang="en-CA" sz="2800" b="1" dirty="0">
                <a:latin typeface="Dagny OT" panose="020B0504020201020104" pitchFamily="34" charset="77"/>
              </a:rPr>
              <a:t>-Unis c. Aaron Swartz: </a:t>
            </a:r>
            <a:r>
              <a:rPr lang="en-CA" sz="2400" dirty="0">
                <a:latin typeface="Dagny OT" panose="020B0504020201020104" pitchFamily="34" charset="77"/>
              </a:rPr>
              <a:t>Swartz </a:t>
            </a:r>
            <a:r>
              <a:rPr lang="fr-FR" sz="2400" dirty="0">
                <a:latin typeface="Dagny OT" panose="020B0504020201020104" pitchFamily="34" charset="77"/>
              </a:rPr>
              <a:t>a été arrêté en 2011 pour avoir téléchargé illégalement des millions d’articles des archives de JSTOR.</a:t>
            </a:r>
          </a:p>
          <a:p>
            <a:pPr marL="530352" lvl="1" indent="0" algn="just" eaLnBrk="1" fontAlgn="auto" hangingPunct="1">
              <a:lnSpc>
                <a:spcPct val="120000"/>
              </a:lnSpc>
              <a:buFont typeface="Franklin Gothic Book" panose="020B0503020102020204" pitchFamily="34" charset="0"/>
              <a:buNone/>
              <a:defRPr/>
            </a:pPr>
            <a:endParaRPr lang="en-CA" sz="2400" dirty="0">
              <a:latin typeface="Dagny OT" panose="020B0504020201020104" pitchFamily="34" charset="77"/>
            </a:endParaRPr>
          </a:p>
        </p:txBody>
      </p:sp>
    </p:spTree>
  </p:cSld>
  <p:clrMapOvr>
    <a:masterClrMapping/>
  </p:clrMapOvr>
  <p:transition spd="med">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Title 1">
            <a:extLst>
              <a:ext uri="{FF2B5EF4-FFF2-40B4-BE49-F238E27FC236}">
                <a16:creationId xmlns:a16="http://schemas.microsoft.com/office/drawing/2014/main" id="{D381A929-A9CD-B442-A0CF-7A13C4B33AFE}"/>
              </a:ext>
            </a:extLst>
          </p:cNvPr>
          <p:cNvSpPr>
            <a:spLocks noGrp="1"/>
          </p:cNvSpPr>
          <p:nvPr>
            <p:ph type="title"/>
          </p:nvPr>
        </p:nvSpPr>
        <p:spPr/>
        <p:txBody>
          <a:bodyPr/>
          <a:lstStyle/>
          <a:p>
            <a:pPr eaLnBrk="1" hangingPunct="1">
              <a:defRPr/>
            </a:pPr>
            <a:r>
              <a:rPr lang="fr-CA" b="1" cap="all" dirty="0"/>
              <a:t>Leçons apprises</a:t>
            </a:r>
            <a:endParaRPr lang="en-CA" altLang="en-US" sz="6600" b="1" dirty="0"/>
          </a:p>
        </p:txBody>
      </p:sp>
      <p:sp>
        <p:nvSpPr>
          <p:cNvPr id="55299" name="Content Placeholder 2">
            <a:extLst>
              <a:ext uri="{FF2B5EF4-FFF2-40B4-BE49-F238E27FC236}">
                <a16:creationId xmlns:a16="http://schemas.microsoft.com/office/drawing/2014/main" id="{38537EF2-B863-1649-B4CB-3C47D1B4C4BB}"/>
              </a:ext>
            </a:extLst>
          </p:cNvPr>
          <p:cNvSpPr>
            <a:spLocks noGrp="1"/>
          </p:cNvSpPr>
          <p:nvPr>
            <p:ph idx="1"/>
          </p:nvPr>
        </p:nvSpPr>
        <p:spPr/>
        <p:txBody>
          <a:bodyPr/>
          <a:lstStyle/>
          <a:p>
            <a:pPr marL="0" indent="0" algn="just" eaLnBrk="1" hangingPunct="1">
              <a:lnSpc>
                <a:spcPct val="100000"/>
              </a:lnSpc>
              <a:buFont typeface="Franklin Gothic Book" panose="020B0503020102020204" pitchFamily="34" charset="0"/>
              <a:buNone/>
            </a:pPr>
            <a:r>
              <a:rPr lang="fr-FR" altLang="en-US" sz="2200" dirty="0">
                <a:latin typeface="Dagny OT" panose="020B0504020201020104" pitchFamily="34" charset="77"/>
              </a:rPr>
              <a:t>On ne peut établir clairement quelles mesures de moissonnage sont illégales et lesquelles sont légales. </a:t>
            </a:r>
          </a:p>
          <a:p>
            <a:pPr marL="0" indent="0" algn="just" eaLnBrk="1" hangingPunct="1">
              <a:lnSpc>
                <a:spcPct val="100000"/>
              </a:lnSpc>
              <a:buFont typeface="Franklin Gothic Book" panose="020B0503020102020204" pitchFamily="34" charset="0"/>
              <a:buNone/>
            </a:pPr>
            <a:endParaRPr lang="fr-FR" altLang="en-US" sz="500" dirty="0">
              <a:latin typeface="Dagny OT" panose="020B0504020201020104" pitchFamily="34" charset="77"/>
            </a:endParaRPr>
          </a:p>
          <a:p>
            <a:pPr marL="0" indent="0" algn="just" eaLnBrk="1" hangingPunct="1">
              <a:lnSpc>
                <a:spcPct val="100000"/>
              </a:lnSpc>
              <a:buFont typeface="Franklin Gothic Book" panose="020B0503020102020204" pitchFamily="34" charset="0"/>
              <a:buNone/>
            </a:pPr>
            <a:r>
              <a:rPr lang="fr-FR" altLang="en-US" sz="2200" dirty="0">
                <a:latin typeface="Dagny OT" panose="020B0504020201020104" pitchFamily="34" charset="77"/>
              </a:rPr>
              <a:t>On estime que le fait de publier de nouveau du contenu à des fins commerciales est plus grave que ne l’est celui qui consiste à télécharger des pages à des fins de recherche ou d’analyse.</a:t>
            </a:r>
          </a:p>
          <a:p>
            <a:pPr marL="0" indent="0" algn="just" eaLnBrk="1" hangingPunct="1">
              <a:lnSpc>
                <a:spcPct val="100000"/>
              </a:lnSpc>
              <a:buFont typeface="Franklin Gothic Book" panose="020B0503020102020204" pitchFamily="34" charset="0"/>
              <a:buNone/>
            </a:pPr>
            <a:endParaRPr lang="fr-FR" altLang="en-US" sz="500" dirty="0">
              <a:latin typeface="Dagny OT" panose="020B0504020201020104" pitchFamily="34" charset="77"/>
            </a:endParaRPr>
          </a:p>
          <a:p>
            <a:pPr marL="0" indent="0" algn="just" eaLnBrk="1" hangingPunct="1">
              <a:lnSpc>
                <a:spcPct val="100000"/>
              </a:lnSpc>
              <a:buFont typeface="Franklin Gothic Book" panose="020B0503020102020204" pitchFamily="34" charset="0"/>
              <a:buNone/>
            </a:pPr>
            <a:r>
              <a:rPr lang="fr-FR" altLang="en-US" sz="2200" b="1" dirty="0">
                <a:latin typeface="Dagny OT" panose="020B0504020201020104" pitchFamily="34" charset="77"/>
              </a:rPr>
              <a:t>Robots.txt</a:t>
            </a:r>
            <a:r>
              <a:rPr lang="fr-FR" altLang="en-US" sz="2200" dirty="0">
                <a:latin typeface="Dagny OT" panose="020B0504020201020104" pitchFamily="34" charset="77"/>
              </a:rPr>
              <a:t> : le protocole d’exclusion des robots est un fichier qui indique au logiciel de récupération quelle information peut être recueillie sur le site.</a:t>
            </a:r>
          </a:p>
          <a:p>
            <a:pPr marL="0" indent="0" algn="just" eaLnBrk="1" hangingPunct="1">
              <a:lnSpc>
                <a:spcPct val="100000"/>
              </a:lnSpc>
              <a:buFont typeface="Franklin Gothic Book" panose="020B0503020102020204" pitchFamily="34" charset="0"/>
              <a:buNone/>
            </a:pPr>
            <a:endParaRPr lang="fr-FR" altLang="en-US" sz="500" dirty="0">
              <a:latin typeface="Dagny OT" panose="020B0504020201020104" pitchFamily="34" charset="77"/>
            </a:endParaRPr>
          </a:p>
          <a:p>
            <a:pPr marL="0" indent="0" algn="just" eaLnBrk="1" hangingPunct="1">
              <a:lnSpc>
                <a:spcPct val="100000"/>
              </a:lnSpc>
              <a:buFont typeface="Franklin Gothic Book" panose="020B0503020102020204" pitchFamily="34" charset="0"/>
              <a:buNone/>
            </a:pPr>
            <a:r>
              <a:rPr lang="fr-FR" altLang="en-US" sz="2200" b="1" dirty="0">
                <a:latin typeface="Dagny OT" panose="020B0504020201020104" pitchFamily="34" charset="77"/>
              </a:rPr>
              <a:t>Soyez gentil! </a:t>
            </a:r>
            <a:r>
              <a:rPr lang="fr-FR" altLang="en-US" sz="2200" dirty="0">
                <a:latin typeface="Dagny OT" panose="020B0504020201020104" pitchFamily="34" charset="77"/>
              </a:rPr>
              <a:t>Il n’est pas nécessaire de récupérer tout ce qui peut être récupéré. Les programmes de récupération devraient se comporter « gentiment », et ensuite d’être efficients, dans cet ordre de priorité.</a:t>
            </a:r>
            <a:endParaRPr lang="en-CA" altLang="en-US" sz="2200" dirty="0">
              <a:latin typeface="Dagny OT" panose="020B0504020201020104" pitchFamily="34" charset="77"/>
            </a:endParaRPr>
          </a:p>
        </p:txBody>
      </p:sp>
    </p:spTree>
  </p:cSld>
  <p:clrMapOvr>
    <a:masterClrMapping/>
  </p:clrMapOvr>
  <p:transition spd="med">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itle 1">
            <a:extLst>
              <a:ext uri="{FF2B5EF4-FFF2-40B4-BE49-F238E27FC236}">
                <a16:creationId xmlns:a16="http://schemas.microsoft.com/office/drawing/2014/main" id="{9B91BDAF-A83E-104F-B218-6E4B8BC3EB7E}"/>
              </a:ext>
            </a:extLst>
          </p:cNvPr>
          <p:cNvSpPr>
            <a:spLocks noGrp="1"/>
          </p:cNvSpPr>
          <p:nvPr>
            <p:ph type="title"/>
          </p:nvPr>
        </p:nvSpPr>
        <p:spPr>
          <a:xfrm>
            <a:off x="1371600" y="685800"/>
            <a:ext cx="9952892" cy="1887538"/>
          </a:xfrm>
        </p:spPr>
        <p:txBody>
          <a:bodyPr/>
          <a:lstStyle/>
          <a:p>
            <a:pPr eaLnBrk="1" hangingPunct="1"/>
            <a:r>
              <a:rPr lang="fr-FR" altLang="en-US" b="1" dirty="0"/>
              <a:t>COOPÉRATION AMICALE AVEC LES « API »</a:t>
            </a:r>
            <a:endParaRPr lang="en-CA" altLang="en-US" b="1" dirty="0"/>
          </a:p>
        </p:txBody>
      </p:sp>
      <p:sp>
        <p:nvSpPr>
          <p:cNvPr id="56323" name="Content Placeholder 2">
            <a:extLst>
              <a:ext uri="{FF2B5EF4-FFF2-40B4-BE49-F238E27FC236}">
                <a16:creationId xmlns:a16="http://schemas.microsoft.com/office/drawing/2014/main" id="{62294661-F204-9A4A-93C9-82874307A53C}"/>
              </a:ext>
            </a:extLst>
          </p:cNvPr>
          <p:cNvSpPr>
            <a:spLocks noGrp="1"/>
          </p:cNvSpPr>
          <p:nvPr>
            <p:ph idx="1"/>
          </p:nvPr>
        </p:nvSpPr>
        <p:spPr>
          <a:xfrm>
            <a:off x="1371600" y="2741613"/>
            <a:ext cx="9601200" cy="4116387"/>
          </a:xfrm>
        </p:spPr>
        <p:txBody>
          <a:bodyPr/>
          <a:lstStyle/>
          <a:p>
            <a:pPr marL="0" indent="0" algn="just" eaLnBrk="1" hangingPunct="1">
              <a:lnSpc>
                <a:spcPct val="100000"/>
              </a:lnSpc>
              <a:buFont typeface="Franklin Gothic Book" panose="020B0503020102020204" pitchFamily="34" charset="0"/>
              <a:buNone/>
            </a:pPr>
            <a:r>
              <a:rPr lang="fr-FR" altLang="en-US" sz="2400" dirty="0">
                <a:latin typeface="Dagny OT" panose="020B0504020201020104" pitchFamily="34" charset="77"/>
              </a:rPr>
              <a:t>Il est toujours préférable d'opter pour la prudence : contactez les fournisseurs de données en cas de doute, surtout si de grands ensembles de données doivent être collectés.</a:t>
            </a:r>
          </a:p>
          <a:p>
            <a:pPr marL="0" indent="0" algn="just" eaLnBrk="1" hangingPunct="1">
              <a:lnSpc>
                <a:spcPct val="100000"/>
              </a:lnSpc>
              <a:buFont typeface="Franklin Gothic Book" panose="020B0503020102020204" pitchFamily="34" charset="0"/>
              <a:buNone/>
            </a:pPr>
            <a:endParaRPr lang="fr-FR" altLang="en-US" sz="500" dirty="0">
              <a:latin typeface="Dagny OT" panose="020B0504020201020104" pitchFamily="34" charset="77"/>
            </a:endParaRPr>
          </a:p>
          <a:p>
            <a:pPr marL="0" indent="0" algn="just" eaLnBrk="1" hangingPunct="1">
              <a:lnSpc>
                <a:spcPct val="100000"/>
              </a:lnSpc>
              <a:buFont typeface="Franklin Gothic Book" panose="020B0503020102020204" pitchFamily="34" charset="0"/>
              <a:buNone/>
            </a:pPr>
            <a:r>
              <a:rPr lang="fr-FR" altLang="en-US" sz="2400" dirty="0">
                <a:latin typeface="Dagny OT" panose="020B0504020201020104" pitchFamily="34" charset="77"/>
              </a:rPr>
              <a:t>« API » signifie </a:t>
            </a:r>
            <a:r>
              <a:rPr lang="fr-FR" altLang="en-US" sz="2400" b="1" dirty="0">
                <a:latin typeface="Dagny OT" panose="020B0504020201020104" pitchFamily="34" charset="77"/>
              </a:rPr>
              <a:t>interface de programme d'application</a:t>
            </a:r>
            <a:r>
              <a:rPr lang="fr-FR" altLang="en-US" sz="2400" dirty="0">
                <a:latin typeface="Dagny OT" panose="020B0504020201020104" pitchFamily="34" charset="77"/>
              </a:rPr>
              <a:t>, qui est un ensemble de routines, de protocoles et d'outils permettant de créer des applications logicielles.  </a:t>
            </a:r>
          </a:p>
          <a:p>
            <a:pPr marL="0" indent="0" algn="just" eaLnBrk="1" hangingPunct="1">
              <a:lnSpc>
                <a:spcPct val="100000"/>
              </a:lnSpc>
              <a:buFont typeface="Franklin Gothic Book" panose="020B0503020102020204" pitchFamily="34" charset="0"/>
              <a:buNone/>
            </a:pPr>
            <a:endParaRPr lang="fr-FR" altLang="en-US" sz="500" dirty="0">
              <a:latin typeface="Dagny OT" panose="020B0504020201020104" pitchFamily="34" charset="77"/>
            </a:endParaRPr>
          </a:p>
          <a:p>
            <a:pPr marL="0" indent="0" algn="just" eaLnBrk="1" hangingPunct="1">
              <a:lnSpc>
                <a:spcPct val="100000"/>
              </a:lnSpc>
              <a:buFont typeface="Franklin Gothic Book" panose="020B0503020102020204" pitchFamily="34" charset="0"/>
              <a:buNone/>
            </a:pPr>
            <a:r>
              <a:rPr lang="fr-FR" altLang="en-US" sz="2400" dirty="0">
                <a:latin typeface="Dagny OT" panose="020B0504020201020104" pitchFamily="34" charset="77"/>
              </a:rPr>
              <a:t>De nombreuses API limitent l'utilisateur à un certain nombre d'appels d'API par jour (ou à d'autres limites). Ces limites doivent être respectées.</a:t>
            </a:r>
            <a:endParaRPr lang="en-CA" altLang="en-US" sz="2400" dirty="0">
              <a:latin typeface="Dagny OT" panose="020B0504020201020104" pitchFamily="34" charset="77"/>
            </a:endParaRPr>
          </a:p>
        </p:txBody>
      </p:sp>
    </p:spTree>
  </p:cSld>
  <p:clrMapOvr>
    <a:masterClrMapping/>
  </p:clrMapOvr>
  <p:transition spd="med">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a:extLst>
              <a:ext uri="{FF2B5EF4-FFF2-40B4-BE49-F238E27FC236}">
                <a16:creationId xmlns:a16="http://schemas.microsoft.com/office/drawing/2014/main" id="{9F572B83-8426-4E4E-AF31-8459546974FB}"/>
              </a:ext>
            </a:extLst>
          </p:cNvPr>
          <p:cNvSpPr>
            <a:spLocks noGrp="1"/>
          </p:cNvSpPr>
          <p:nvPr>
            <p:ph type="title"/>
          </p:nvPr>
        </p:nvSpPr>
        <p:spPr/>
        <p:txBody>
          <a:bodyPr/>
          <a:lstStyle/>
          <a:p>
            <a:pPr eaLnBrk="1" hangingPunct="1"/>
            <a:r>
              <a:rPr lang="en-CA" altLang="en-US" b="1" dirty="0"/>
              <a:t>UTILISATION DES APIs</a:t>
            </a:r>
            <a:endParaRPr lang="en-US" altLang="en-US" b="1" dirty="0"/>
          </a:p>
        </p:txBody>
      </p:sp>
      <p:sp>
        <p:nvSpPr>
          <p:cNvPr id="58371" name="Content Placeholder 2">
            <a:extLst>
              <a:ext uri="{FF2B5EF4-FFF2-40B4-BE49-F238E27FC236}">
                <a16:creationId xmlns:a16="http://schemas.microsoft.com/office/drawing/2014/main" id="{94E88C12-828C-C94A-9E08-AB9CB23C3878}"/>
              </a:ext>
            </a:extLst>
          </p:cNvPr>
          <p:cNvSpPr>
            <a:spLocks noGrp="1"/>
          </p:cNvSpPr>
          <p:nvPr>
            <p:ph idx="1"/>
          </p:nvPr>
        </p:nvSpPr>
        <p:spPr/>
        <p:txBody>
          <a:bodyPr/>
          <a:lstStyle/>
          <a:p>
            <a:pPr marL="0" indent="0" algn="just" eaLnBrk="1" hangingPunct="1">
              <a:lnSpc>
                <a:spcPct val="100000"/>
              </a:lnSpc>
              <a:buFont typeface="Franklin Gothic Book" panose="020B0503020102020204" pitchFamily="34" charset="0"/>
              <a:buNone/>
            </a:pPr>
            <a:r>
              <a:rPr lang="fr-FR" altLang="en-US" sz="2400" dirty="0">
                <a:latin typeface="Dagny OT" panose="020B0504020201020104" pitchFamily="34" charset="77"/>
              </a:rPr>
              <a:t>Une API est un moyen pour un site Web de donner aux programmes l'accès à ses données, sans avoir à recourir au moissonnage.</a:t>
            </a:r>
          </a:p>
          <a:p>
            <a:pPr marL="0" indent="0" algn="just" eaLnBrk="1" hangingPunct="1">
              <a:lnSpc>
                <a:spcPct val="100000"/>
              </a:lnSpc>
              <a:buFont typeface="Franklin Gothic Book" panose="020B0503020102020204" pitchFamily="34" charset="0"/>
              <a:buNone/>
            </a:pPr>
            <a:endParaRPr lang="fr-FR" altLang="en-US" sz="500" dirty="0">
              <a:latin typeface="Dagny OT" panose="020B0504020201020104" pitchFamily="34" charset="77"/>
            </a:endParaRPr>
          </a:p>
          <a:p>
            <a:pPr marL="0" indent="0" algn="just" eaLnBrk="1" hangingPunct="1">
              <a:lnSpc>
                <a:spcPct val="100000"/>
              </a:lnSpc>
              <a:buFont typeface="Franklin Gothic Book" panose="020B0503020102020204" pitchFamily="34" charset="0"/>
              <a:buNone/>
            </a:pPr>
            <a:r>
              <a:rPr lang="fr-FR" altLang="en-US" sz="2400" dirty="0">
                <a:latin typeface="Dagny OT" panose="020B0504020201020104" pitchFamily="34" charset="77"/>
              </a:rPr>
              <a:t>En d'autres termes, une API fournit un </a:t>
            </a:r>
            <a:r>
              <a:rPr lang="fr-FR" altLang="en-US" sz="2400" b="1" dirty="0">
                <a:latin typeface="Dagny OT" panose="020B0504020201020104" pitchFamily="34" charset="77"/>
              </a:rPr>
              <a:t>accès structuré </a:t>
            </a:r>
            <a:r>
              <a:rPr lang="fr-FR" altLang="en-US" sz="2400" dirty="0">
                <a:latin typeface="Dagny OT" panose="020B0504020201020104" pitchFamily="34" charset="77"/>
              </a:rPr>
              <a:t>à des </a:t>
            </a:r>
            <a:r>
              <a:rPr lang="fr-FR" altLang="en-US" sz="2400" b="1" dirty="0">
                <a:latin typeface="Dagny OT" panose="020B0504020201020104" pitchFamily="34" charset="77"/>
              </a:rPr>
              <a:t>données structurées</a:t>
            </a:r>
            <a:r>
              <a:rPr lang="fr-FR" altLang="en-US" sz="2400" dirty="0">
                <a:latin typeface="Dagny OT" panose="020B0504020201020104" pitchFamily="34" charset="77"/>
              </a:rPr>
              <a:t>.</a:t>
            </a:r>
          </a:p>
          <a:p>
            <a:pPr marL="0" indent="0" algn="just" eaLnBrk="1" hangingPunct="1">
              <a:lnSpc>
                <a:spcPct val="100000"/>
              </a:lnSpc>
              <a:buFont typeface="Franklin Gothic Book" panose="020B0503020102020204" pitchFamily="34" charset="0"/>
              <a:buNone/>
            </a:pPr>
            <a:endParaRPr lang="fr-FR" altLang="en-US" sz="500" dirty="0">
              <a:latin typeface="Dagny OT" panose="020B0504020201020104" pitchFamily="34" charset="77"/>
            </a:endParaRPr>
          </a:p>
          <a:p>
            <a:pPr marL="0" indent="0" algn="just" eaLnBrk="1" hangingPunct="1">
              <a:lnSpc>
                <a:spcPct val="100000"/>
              </a:lnSpc>
              <a:buFont typeface="Franklin Gothic Book" panose="020B0503020102020204" pitchFamily="34" charset="0"/>
              <a:buNone/>
            </a:pPr>
            <a:r>
              <a:rPr lang="fr-FR" altLang="en-US" sz="2400" dirty="0">
                <a:latin typeface="Dagny OT" panose="020B0504020201020104" pitchFamily="34" charset="77"/>
              </a:rPr>
              <a:t>Par exemple, un site financier peut offrir une API avec des données financières, ou le New York Times peut offrir une API pour les articles d'actualité. </a:t>
            </a:r>
          </a:p>
          <a:p>
            <a:pPr marL="0" indent="0" algn="just" eaLnBrk="1" hangingPunct="1">
              <a:lnSpc>
                <a:spcPct val="100000"/>
              </a:lnSpc>
              <a:buFont typeface="Franklin Gothic Book" panose="020B0503020102020204" pitchFamily="34" charset="0"/>
              <a:buNone/>
            </a:pPr>
            <a:endParaRPr lang="fr-FR" altLang="en-US" sz="500" dirty="0">
              <a:latin typeface="Dagny OT" panose="020B0504020201020104" pitchFamily="34" charset="77"/>
            </a:endParaRPr>
          </a:p>
          <a:p>
            <a:pPr marL="0" indent="0" algn="just" eaLnBrk="1" hangingPunct="1">
              <a:lnSpc>
                <a:spcPct val="100000"/>
              </a:lnSpc>
              <a:buFont typeface="Franklin Gothic Book" panose="020B0503020102020204" pitchFamily="34" charset="0"/>
              <a:buNone/>
            </a:pPr>
            <a:r>
              <a:rPr lang="fr-FR" altLang="en-US" sz="2400" dirty="0">
                <a:latin typeface="Dagny OT" panose="020B0504020201020104" pitchFamily="34" charset="77"/>
              </a:rPr>
              <a:t>Dans les deux cas, les données sont dans un format structuré et prédéfini (souvent JSON).</a:t>
            </a:r>
            <a:endParaRPr lang="en-CA" altLang="en-US" sz="2400" dirty="0">
              <a:latin typeface="Dagny OT" panose="020B0504020201020104" pitchFamily="34" charset="77"/>
            </a:endParaRPr>
          </a:p>
        </p:txBody>
      </p:sp>
    </p:spTree>
  </p:cSld>
  <p:clrMapOvr>
    <a:masterClrMapping/>
  </p:clrMapOvr>
  <p:transition spd="med">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Title 1">
            <a:extLst>
              <a:ext uri="{FF2B5EF4-FFF2-40B4-BE49-F238E27FC236}">
                <a16:creationId xmlns:a16="http://schemas.microsoft.com/office/drawing/2014/main" id="{09CF177F-AC5F-7245-937B-1259A2CA12B6}"/>
              </a:ext>
            </a:extLst>
          </p:cNvPr>
          <p:cNvSpPr>
            <a:spLocks noGrp="1"/>
          </p:cNvSpPr>
          <p:nvPr>
            <p:ph type="title"/>
          </p:nvPr>
        </p:nvSpPr>
        <p:spPr/>
        <p:txBody>
          <a:bodyPr/>
          <a:lstStyle/>
          <a:p>
            <a:pPr eaLnBrk="1" hangingPunct="1">
              <a:defRPr/>
            </a:pPr>
            <a:r>
              <a:rPr lang="en-CA" altLang="en-US" b="1" dirty="0"/>
              <a:t>À FAIRE ET À NE PAS FAIRE </a:t>
            </a:r>
            <a:r>
              <a:rPr lang="fr-CA" b="1" cap="all" dirty="0"/>
              <a:t>en matière de MOISSONNAGE</a:t>
            </a:r>
            <a:endParaRPr lang="en-CA" altLang="en-US" b="1" dirty="0"/>
          </a:p>
        </p:txBody>
      </p:sp>
      <p:sp>
        <p:nvSpPr>
          <p:cNvPr id="3" name="Content Placeholder 2">
            <a:extLst>
              <a:ext uri="{FF2B5EF4-FFF2-40B4-BE49-F238E27FC236}">
                <a16:creationId xmlns:a16="http://schemas.microsoft.com/office/drawing/2014/main" id="{557E3B03-AE45-F440-8501-99A386BD0E8E}"/>
              </a:ext>
            </a:extLst>
          </p:cNvPr>
          <p:cNvSpPr>
            <a:spLocks noGrp="1"/>
          </p:cNvSpPr>
          <p:nvPr>
            <p:ph idx="1"/>
          </p:nvPr>
        </p:nvSpPr>
        <p:spPr/>
        <p:txBody>
          <a:bodyPr rtlCol="0">
            <a:normAutofit lnSpcReduction="10000"/>
          </a:bodyPr>
          <a:lstStyle/>
          <a:p>
            <a:pPr marL="0" indent="0" algn="just" eaLnBrk="1" fontAlgn="auto" hangingPunct="1">
              <a:lnSpc>
                <a:spcPct val="100000"/>
              </a:lnSpc>
              <a:buFont typeface="Franklin Gothic Book" panose="020B0503020102020204" pitchFamily="34" charset="0"/>
              <a:buNone/>
              <a:defRPr/>
            </a:pPr>
            <a:r>
              <a:rPr lang="en-CA" sz="2300" b="1" dirty="0">
                <a:latin typeface="Dagny OT" panose="020B0504020201020104" pitchFamily="34" charset="77"/>
              </a:rPr>
              <a:t>1. </a:t>
            </a:r>
            <a:r>
              <a:rPr lang="en-CA" sz="2300" b="1" dirty="0" err="1">
                <a:latin typeface="Dagny OT" panose="020B0504020201020104" pitchFamily="34" charset="77"/>
              </a:rPr>
              <a:t>Demeurer</a:t>
            </a:r>
            <a:r>
              <a:rPr lang="en-CA" sz="2300" b="1" dirty="0">
                <a:latin typeface="Dagny OT" panose="020B0504020201020104" pitchFamily="34" charset="77"/>
              </a:rPr>
              <a:t> identifiable</a:t>
            </a:r>
          </a:p>
          <a:p>
            <a:pPr marL="384048" indent="-384048" algn="just" eaLnBrk="1" fontAlgn="auto" hangingPunct="1">
              <a:lnSpc>
                <a:spcPct val="100000"/>
              </a:lnSpc>
              <a:defRPr/>
            </a:pPr>
            <a:endParaRPr lang="en-CA" sz="100" dirty="0">
              <a:latin typeface="Dagny OT" panose="020B0504020201020104" pitchFamily="34" charset="77"/>
            </a:endParaRPr>
          </a:p>
          <a:p>
            <a:pPr marL="0" indent="0" algn="just" eaLnBrk="1" fontAlgn="auto" hangingPunct="1">
              <a:lnSpc>
                <a:spcPct val="100000"/>
              </a:lnSpc>
              <a:buFont typeface="Franklin Gothic Book" panose="020B0503020102020204" pitchFamily="34" charset="0"/>
              <a:buNone/>
              <a:defRPr/>
            </a:pPr>
            <a:r>
              <a:rPr lang="en-CA" sz="2300" b="1" dirty="0">
                <a:latin typeface="Dagny OT" panose="020B0504020201020104" pitchFamily="34" charset="77"/>
              </a:rPr>
              <a:t>2. </a:t>
            </a:r>
            <a:r>
              <a:rPr lang="en-CA" sz="2300" b="1" dirty="0" err="1">
                <a:latin typeface="Dagny OT" panose="020B0504020201020104" pitchFamily="34" charset="77"/>
              </a:rPr>
              <a:t>Réduire</a:t>
            </a:r>
            <a:r>
              <a:rPr lang="en-CA" sz="2300" b="1" dirty="0">
                <a:latin typeface="Dagny OT" panose="020B0504020201020104" pitchFamily="34" charset="77"/>
              </a:rPr>
              <a:t> le traffic :</a:t>
            </a:r>
            <a:r>
              <a:rPr lang="en-CA" sz="2400" b="1" dirty="0">
                <a:latin typeface="Dagny OT" panose="020B0504020201020104" pitchFamily="34" charset="77"/>
              </a:rPr>
              <a:t> </a:t>
            </a:r>
            <a:r>
              <a:rPr lang="en-CA" sz="1800" dirty="0">
                <a:latin typeface="Dagny OT" panose="020B0504020201020104" pitchFamily="34" charset="77"/>
              </a:rPr>
              <a:t>Accepter les </a:t>
            </a:r>
            <a:r>
              <a:rPr lang="en-CA" sz="1800" dirty="0" err="1">
                <a:latin typeface="Dagny OT" panose="020B0504020201020104" pitchFamily="34" charset="77"/>
              </a:rPr>
              <a:t>fichiers</a:t>
            </a:r>
            <a:r>
              <a:rPr lang="en-CA" sz="1800" dirty="0">
                <a:latin typeface="Dagny OT" panose="020B0504020201020104" pitchFamily="34" charset="77"/>
              </a:rPr>
              <a:t> </a:t>
            </a:r>
            <a:r>
              <a:rPr lang="en-CA" sz="1800" dirty="0" err="1">
                <a:latin typeface="Dagny OT" panose="020B0504020201020104" pitchFamily="34" charset="77"/>
              </a:rPr>
              <a:t>comprimés</a:t>
            </a:r>
            <a:r>
              <a:rPr lang="en-CA" sz="1800" dirty="0">
                <a:latin typeface="Dagny OT" panose="020B0504020201020104" pitchFamily="34" charset="77"/>
              </a:rPr>
              <a:t>; </a:t>
            </a:r>
            <a:r>
              <a:rPr lang="fr-FR" sz="1800" dirty="0">
                <a:latin typeface="Dagny OT" panose="020B0504020201020104" pitchFamily="34" charset="77"/>
              </a:rPr>
              <a:t>en cas de moissonnage des mêmes ressources à plusieurs reprises, vérifiez tout d’abord si celles-ci ont changé avant d’y accéder de nouveau</a:t>
            </a:r>
            <a:r>
              <a:rPr lang="en-CA" sz="1800" dirty="0">
                <a:latin typeface="Dagny OT" panose="020B0504020201020104" pitchFamily="34" charset="77"/>
              </a:rPr>
              <a:t>; </a:t>
            </a:r>
            <a:r>
              <a:rPr lang="fr-FR" sz="1800" dirty="0">
                <a:latin typeface="Dagny OT" panose="020B0504020201020104" pitchFamily="34" charset="77"/>
              </a:rPr>
              <a:t>ne récupérer que des parties de fichier.</a:t>
            </a:r>
          </a:p>
          <a:p>
            <a:pPr marL="0" indent="0" algn="just" eaLnBrk="1" fontAlgn="auto" hangingPunct="1">
              <a:lnSpc>
                <a:spcPct val="100000"/>
              </a:lnSpc>
              <a:buFont typeface="Franklin Gothic Book" panose="020B0503020102020204" pitchFamily="34" charset="0"/>
              <a:buNone/>
              <a:defRPr/>
            </a:pPr>
            <a:endParaRPr lang="en-CA" sz="100" b="1" dirty="0">
              <a:latin typeface="Dagny OT" panose="020B0504020201020104" pitchFamily="34" charset="77"/>
            </a:endParaRPr>
          </a:p>
          <a:p>
            <a:pPr marL="0" indent="0" algn="just" eaLnBrk="1" fontAlgn="auto" hangingPunct="1">
              <a:lnSpc>
                <a:spcPct val="100000"/>
              </a:lnSpc>
              <a:buFont typeface="Franklin Gothic Book" panose="020B0503020102020204" pitchFamily="34" charset="0"/>
              <a:buNone/>
              <a:defRPr/>
            </a:pPr>
            <a:r>
              <a:rPr lang="en-CA" sz="2300" b="1" dirty="0">
                <a:latin typeface="Dagny OT" panose="020B0504020201020104" pitchFamily="34" charset="77"/>
              </a:rPr>
              <a:t>3. </a:t>
            </a:r>
            <a:r>
              <a:rPr lang="fr-FR" sz="2300" b="1" dirty="0">
                <a:latin typeface="Dagny OT" panose="020B0504020201020104" pitchFamily="34" charset="77"/>
              </a:rPr>
              <a:t>Ne pas soumettre de demandes multiples au serveur </a:t>
            </a:r>
            <a:r>
              <a:rPr lang="en-CA" sz="2300" b="1" dirty="0">
                <a:latin typeface="Dagny OT" panose="020B0504020201020104" pitchFamily="34" charset="77"/>
              </a:rPr>
              <a:t>: </a:t>
            </a:r>
            <a:r>
              <a:rPr lang="fr-FR" sz="1800" dirty="0">
                <a:latin typeface="Dagny OT" panose="020B0504020201020104" pitchFamily="34" charset="77"/>
              </a:rPr>
              <a:t>Le fait de soumettre de nombreuses demandes par seconde peut entraîner la mise hors service des serveurs peu puissants</a:t>
            </a:r>
            <a:r>
              <a:rPr lang="en-CA" sz="1800" dirty="0">
                <a:latin typeface="Dagny OT" panose="020B0504020201020104" pitchFamily="34" charset="77"/>
              </a:rPr>
              <a:t>; </a:t>
            </a:r>
            <a:r>
              <a:rPr lang="fr-FR" sz="1800" dirty="0">
                <a:latin typeface="Dagny OT" panose="020B0504020201020104" pitchFamily="34" charset="77"/>
              </a:rPr>
              <a:t>les webmaîtres peuvent vous bloquer</a:t>
            </a:r>
            <a:r>
              <a:rPr lang="en-CA" sz="1800" dirty="0">
                <a:latin typeface="Dagny OT" panose="020B0504020201020104" pitchFamily="34" charset="77"/>
              </a:rPr>
              <a:t>; </a:t>
            </a:r>
            <a:r>
              <a:rPr lang="fr-FR" sz="1800" dirty="0">
                <a:latin typeface="Dagny OT" panose="020B0504020201020104" pitchFamily="34" charset="77"/>
              </a:rPr>
              <a:t>une ou deux demandes par seconde est un rythme acceptable</a:t>
            </a:r>
          </a:p>
          <a:p>
            <a:pPr marL="0" indent="0" algn="just" eaLnBrk="1" fontAlgn="auto" hangingPunct="1">
              <a:lnSpc>
                <a:spcPct val="100000"/>
              </a:lnSpc>
              <a:buFont typeface="Franklin Gothic Book" panose="020B0503020102020204" pitchFamily="34" charset="0"/>
              <a:buNone/>
              <a:defRPr/>
            </a:pPr>
            <a:endParaRPr lang="en-CA" sz="100" dirty="0">
              <a:latin typeface="Dagny OT" panose="020B0504020201020104" pitchFamily="34" charset="77"/>
            </a:endParaRPr>
          </a:p>
          <a:p>
            <a:pPr marL="0" indent="0" algn="just" eaLnBrk="1" fontAlgn="auto" hangingPunct="1">
              <a:lnSpc>
                <a:spcPct val="100000"/>
              </a:lnSpc>
              <a:buFont typeface="Franklin Gothic Book" panose="020B0503020102020204" pitchFamily="34" charset="0"/>
              <a:buNone/>
              <a:defRPr/>
            </a:pPr>
            <a:r>
              <a:rPr lang="en-CA" sz="2300" b="1" dirty="0">
                <a:latin typeface="Dagny OT" panose="020B0504020201020104" pitchFamily="34" charset="77"/>
              </a:rPr>
              <a:t>4. </a:t>
            </a:r>
            <a:r>
              <a:rPr lang="fr-CA" sz="2300" b="1" dirty="0"/>
              <a:t>Récupération de données modeste (efficient et poli) </a:t>
            </a:r>
            <a:r>
              <a:rPr lang="en-CA" sz="2300" b="1" dirty="0">
                <a:latin typeface="Dagny OT" panose="020B0504020201020104" pitchFamily="34" charset="77"/>
              </a:rPr>
              <a:t>: </a:t>
            </a:r>
            <a:r>
              <a:rPr lang="fr-FR" sz="1800" dirty="0">
                <a:latin typeface="Dagny OT" panose="020B0504020201020104" pitchFamily="34" charset="77"/>
              </a:rPr>
              <a:t>Il est inutile de récupérer des pages quotidiennement ou de répéter la même tâche sans cesse; faites en sorte que votre programme de récupération de données soit aussi efficient que possible</a:t>
            </a:r>
            <a:r>
              <a:rPr lang="en-CA" sz="1800" dirty="0">
                <a:latin typeface="Dagny OT" panose="020B0504020201020104" pitchFamily="34" charset="77"/>
              </a:rPr>
              <a:t>; </a:t>
            </a:r>
            <a:r>
              <a:rPr lang="fr-FR" sz="1800" dirty="0">
                <a:latin typeface="Dagny OT" panose="020B0504020201020104" pitchFamily="34" charset="77"/>
              </a:rPr>
              <a:t>Ne pas soumettre des pages à un trop grand nombre de demandes récupération</a:t>
            </a:r>
            <a:r>
              <a:rPr lang="en-CA" sz="1800" dirty="0">
                <a:latin typeface="Dagny OT" panose="020B0504020201020104" pitchFamily="34" charset="77"/>
              </a:rPr>
              <a:t>; </a:t>
            </a:r>
            <a:r>
              <a:rPr lang="fr-FR" sz="1800" dirty="0">
                <a:latin typeface="Dagny OT" panose="020B0504020201020104" pitchFamily="34" charset="77"/>
              </a:rPr>
              <a:t>sélectionner les ressources que vous souhaitez utiliser et laisser le reste intact</a:t>
            </a:r>
          </a:p>
          <a:p>
            <a:pPr marL="0" indent="0" algn="just" eaLnBrk="1" fontAlgn="auto" hangingPunct="1">
              <a:lnSpc>
                <a:spcPct val="100000"/>
              </a:lnSpc>
              <a:buFont typeface="Franklin Gothic Book" panose="020B0503020102020204" pitchFamily="34" charset="0"/>
              <a:buNone/>
              <a:defRPr/>
            </a:pPr>
            <a:endParaRPr lang="en-CA" dirty="0">
              <a:latin typeface="Dagny OT" panose="020B0504020201020104" pitchFamily="34" charset="77"/>
            </a:endParaRPr>
          </a:p>
        </p:txBody>
      </p:sp>
    </p:spTree>
  </p:cSld>
  <p:clrMapOvr>
    <a:masterClrMapping/>
  </p:clrMapOvr>
  <p:transition spd="med">
    <p:fade/>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FBC102D8-D298-4410-AE79-9EA72352142D}"/>
              </a:ext>
            </a:extLst>
          </p:cNvPr>
          <p:cNvSpPr>
            <a:spLocks noGrp="1" noRot="1" noChangeAspect="1" noMove="1" noResize="1" noEditPoints="1" noAdjustHandles="1" noChangeArrowheads="1" noChangeShapeType="1" noTextEdit="1"/>
          </p:cNvSpPr>
          <p:nvPr/>
        </p:nvSpPr>
        <p:spPr>
          <a:xfrm>
            <a:off x="0" y="0"/>
            <a:ext cx="530383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291" name="Title 3">
            <a:extLst>
              <a:ext uri="{FF2B5EF4-FFF2-40B4-BE49-F238E27FC236}">
                <a16:creationId xmlns:a16="http://schemas.microsoft.com/office/drawing/2014/main" id="{92C81DD5-B9EC-7E43-A89D-1964D30A4345}"/>
              </a:ext>
            </a:extLst>
          </p:cNvPr>
          <p:cNvSpPr>
            <a:spLocks noGrp="1"/>
          </p:cNvSpPr>
          <p:nvPr>
            <p:ph type="title"/>
          </p:nvPr>
        </p:nvSpPr>
        <p:spPr>
          <a:xfrm>
            <a:off x="639763" y="631825"/>
            <a:ext cx="4019550" cy="2035175"/>
          </a:xfrm>
        </p:spPr>
        <p:txBody>
          <a:bodyPr/>
          <a:lstStyle/>
          <a:p>
            <a:pPr eaLnBrk="1" hangingPunct="1"/>
            <a:r>
              <a:rPr lang="en-US" altLang="en-US" sz="4000" b="1"/>
              <a:t>QUESTIONS FONDAMENTALES</a:t>
            </a:r>
          </a:p>
        </p:txBody>
      </p:sp>
      <p:sp>
        <p:nvSpPr>
          <p:cNvPr id="5" name="Content Placeholder 4">
            <a:extLst>
              <a:ext uri="{FF2B5EF4-FFF2-40B4-BE49-F238E27FC236}">
                <a16:creationId xmlns:a16="http://schemas.microsoft.com/office/drawing/2014/main" id="{068C732A-3E39-B346-81FF-C0029FE7ABCE}"/>
              </a:ext>
            </a:extLst>
          </p:cNvPr>
          <p:cNvSpPr>
            <a:spLocks noGrp="1"/>
          </p:cNvSpPr>
          <p:nvPr>
            <p:ph idx="1"/>
          </p:nvPr>
        </p:nvSpPr>
        <p:spPr>
          <a:xfrm>
            <a:off x="128954" y="2107346"/>
            <a:ext cx="5076092" cy="4478337"/>
          </a:xfrm>
        </p:spPr>
        <p:txBody>
          <a:bodyPr rtlCol="0">
            <a:normAutofit fontScale="92500" lnSpcReduction="10000"/>
          </a:bodyPr>
          <a:lstStyle/>
          <a:p>
            <a:pPr marL="0" indent="0" algn="just" eaLnBrk="1" fontAlgn="auto" hangingPunct="1">
              <a:lnSpc>
                <a:spcPct val="100000"/>
              </a:lnSpc>
              <a:buFont typeface="Franklin Gothic Book" panose="020B0503020102020204" pitchFamily="34" charset="0"/>
              <a:buNone/>
              <a:defRPr/>
            </a:pPr>
            <a:r>
              <a:rPr lang="fr-FR" sz="2400" dirty="0">
                <a:latin typeface="Dagny OT" panose="020B0504020201020104" pitchFamily="34" charset="77"/>
              </a:rPr>
              <a:t>Pourquoi collectons-nous des données ? </a:t>
            </a:r>
          </a:p>
          <a:p>
            <a:pPr marL="0" indent="0" algn="just" eaLnBrk="1" fontAlgn="auto" hangingPunct="1">
              <a:lnSpc>
                <a:spcPct val="100000"/>
              </a:lnSpc>
              <a:buFont typeface="Franklin Gothic Book" panose="020B0503020102020204" pitchFamily="34" charset="0"/>
              <a:buNone/>
              <a:defRPr/>
            </a:pPr>
            <a:endParaRPr lang="fr-FR" sz="500" dirty="0">
              <a:latin typeface="Dagny OT" panose="020B0504020201020104" pitchFamily="34" charset="77"/>
            </a:endParaRPr>
          </a:p>
          <a:p>
            <a:pPr marL="0" indent="0" algn="just" eaLnBrk="1" fontAlgn="auto" hangingPunct="1">
              <a:lnSpc>
                <a:spcPct val="100000"/>
              </a:lnSpc>
              <a:buFont typeface="Franklin Gothic Book" panose="020B0503020102020204" pitchFamily="34" charset="0"/>
              <a:buNone/>
              <a:defRPr/>
            </a:pPr>
            <a:r>
              <a:rPr lang="fr-FR" sz="2400" dirty="0">
                <a:latin typeface="Dagny OT" panose="020B0504020201020104" pitchFamily="34" charset="77"/>
              </a:rPr>
              <a:t>Que peut-on faire avec les données ?</a:t>
            </a:r>
          </a:p>
          <a:p>
            <a:pPr marL="0" indent="0" algn="just" eaLnBrk="1" fontAlgn="auto" hangingPunct="1">
              <a:lnSpc>
                <a:spcPct val="100000"/>
              </a:lnSpc>
              <a:buFont typeface="Franklin Gothic Book" panose="020B0503020102020204" pitchFamily="34" charset="0"/>
              <a:buNone/>
              <a:defRPr/>
            </a:pPr>
            <a:endParaRPr lang="fr-FR" sz="600" dirty="0">
              <a:latin typeface="Dagny OT" panose="020B0504020201020104" pitchFamily="34" charset="77"/>
            </a:endParaRPr>
          </a:p>
          <a:p>
            <a:pPr marL="0" indent="0" algn="just" eaLnBrk="1" fontAlgn="auto" hangingPunct="1">
              <a:lnSpc>
                <a:spcPct val="100000"/>
              </a:lnSpc>
              <a:buFont typeface="Franklin Gothic Book" panose="020B0503020102020204" pitchFamily="34" charset="0"/>
              <a:buNone/>
              <a:defRPr/>
            </a:pPr>
            <a:r>
              <a:rPr lang="fr-FR" sz="2400" dirty="0">
                <a:latin typeface="Dagny OT" panose="020B0504020201020104" pitchFamily="34" charset="77"/>
              </a:rPr>
              <a:t>D'où viennent les données ?</a:t>
            </a:r>
          </a:p>
          <a:p>
            <a:pPr marL="0" indent="0" algn="just" eaLnBrk="1" fontAlgn="auto" hangingPunct="1">
              <a:lnSpc>
                <a:spcPct val="100000"/>
              </a:lnSpc>
              <a:buFont typeface="Franklin Gothic Book" panose="020B0503020102020204" pitchFamily="34" charset="0"/>
              <a:buNone/>
              <a:defRPr/>
            </a:pPr>
            <a:endParaRPr lang="fr-FR" sz="500" dirty="0">
              <a:latin typeface="Dagny OT" panose="020B0504020201020104" pitchFamily="34" charset="77"/>
            </a:endParaRPr>
          </a:p>
          <a:p>
            <a:pPr marL="0" indent="0" algn="just" eaLnBrk="1" fontAlgn="auto" hangingPunct="1">
              <a:lnSpc>
                <a:spcPct val="100000"/>
              </a:lnSpc>
              <a:buFont typeface="Franklin Gothic Book" panose="020B0503020102020204" pitchFamily="34" charset="0"/>
              <a:buNone/>
              <a:defRPr/>
            </a:pPr>
            <a:r>
              <a:rPr lang="fr-FR" sz="2400" dirty="0">
                <a:latin typeface="Dagny OT" panose="020B0504020201020104" pitchFamily="34" charset="77"/>
              </a:rPr>
              <a:t>À quoi ressemble une collection de données ? </a:t>
            </a:r>
          </a:p>
          <a:p>
            <a:pPr marL="0" indent="0" algn="just" eaLnBrk="1" fontAlgn="auto" hangingPunct="1">
              <a:lnSpc>
                <a:spcPct val="100000"/>
              </a:lnSpc>
              <a:buFont typeface="Franklin Gothic Book" panose="020B0503020102020204" pitchFamily="34" charset="0"/>
              <a:buNone/>
              <a:defRPr/>
            </a:pPr>
            <a:endParaRPr lang="fr-FR" sz="500" dirty="0">
              <a:latin typeface="Dagny OT" panose="020B0504020201020104" pitchFamily="34" charset="77"/>
            </a:endParaRPr>
          </a:p>
          <a:p>
            <a:pPr marL="0" indent="0" algn="just" eaLnBrk="1" fontAlgn="auto" hangingPunct="1">
              <a:lnSpc>
                <a:spcPct val="100000"/>
              </a:lnSpc>
              <a:buFont typeface="Franklin Gothic Book" panose="020B0503020102020204" pitchFamily="34" charset="0"/>
              <a:buNone/>
              <a:defRPr/>
            </a:pPr>
            <a:r>
              <a:rPr lang="fr-FR" sz="2400" dirty="0">
                <a:latin typeface="Dagny OT" panose="020B0504020201020104" pitchFamily="34" charset="77"/>
              </a:rPr>
              <a:t>Comment pourrait-on la décrire ?</a:t>
            </a:r>
          </a:p>
          <a:p>
            <a:pPr marL="0" indent="0" algn="just" eaLnBrk="1" fontAlgn="auto" hangingPunct="1">
              <a:lnSpc>
                <a:spcPct val="100000"/>
              </a:lnSpc>
              <a:buFont typeface="Franklin Gothic Book" panose="020B0503020102020204" pitchFamily="34" charset="0"/>
              <a:buNone/>
              <a:defRPr/>
            </a:pPr>
            <a:endParaRPr lang="fr-FR" sz="500" dirty="0">
              <a:latin typeface="Dagny OT" panose="020B0504020201020104" pitchFamily="34" charset="77"/>
            </a:endParaRPr>
          </a:p>
          <a:p>
            <a:pPr marL="0" indent="0" algn="just" eaLnBrk="1" fontAlgn="auto" hangingPunct="1">
              <a:lnSpc>
                <a:spcPct val="100000"/>
              </a:lnSpc>
              <a:buFont typeface="Franklin Gothic Book" panose="020B0503020102020204" pitchFamily="34" charset="0"/>
              <a:buNone/>
              <a:defRPr/>
            </a:pPr>
            <a:r>
              <a:rPr lang="fr-FR" sz="2400" dirty="0">
                <a:latin typeface="Dagny OT" panose="020B0504020201020104" pitchFamily="34" charset="77"/>
              </a:rPr>
              <a:t>Devons-nous faire la distinction entre données, informations et connaissances ?</a:t>
            </a:r>
            <a:endParaRPr lang="en-US" sz="1500" dirty="0"/>
          </a:p>
        </p:txBody>
      </p:sp>
      <p:sp>
        <p:nvSpPr>
          <p:cNvPr id="13" name="Rectangle 12">
            <a:extLst>
              <a:ext uri="{FF2B5EF4-FFF2-40B4-BE49-F238E27FC236}">
                <a16:creationId xmlns:a16="http://schemas.microsoft.com/office/drawing/2014/main" id="{5771251E-2FA0-480E-B56E-393872797F88}"/>
              </a:ext>
            </a:extLst>
          </p:cNvPr>
          <p:cNvSpPr>
            <a:spLocks noGrp="1" noRot="1" noChangeAspect="1" noMove="1" noResize="1" noEditPoints="1" noAdjustHandles="1" noChangeArrowheads="1" noChangeShapeType="1" noTextEdit="1"/>
          </p:cNvSpPr>
          <p:nvPr/>
        </p:nvSpPr>
        <p:spPr>
          <a:xfrm>
            <a:off x="5303838" y="0"/>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2294" name="Picture 5">
            <a:extLst>
              <a:ext uri="{FF2B5EF4-FFF2-40B4-BE49-F238E27FC236}">
                <a16:creationId xmlns:a16="http://schemas.microsoft.com/office/drawing/2014/main" id="{021C9F71-34F0-E44A-B969-6052D20A09C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167438" y="1366838"/>
            <a:ext cx="5384800" cy="413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1A6FE7E-A809-D842-A351-7413DDDCE4D2}"/>
              </a:ext>
            </a:extLst>
          </p:cNvPr>
          <p:cNvSpPr/>
          <p:nvPr/>
        </p:nvSpPr>
        <p:spPr>
          <a:xfrm>
            <a:off x="-84138" y="0"/>
            <a:ext cx="12276138"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pic>
        <p:nvPicPr>
          <p:cNvPr id="60419" name="Content Placeholder 4">
            <a:extLst>
              <a:ext uri="{FF2B5EF4-FFF2-40B4-BE49-F238E27FC236}">
                <a16:creationId xmlns:a16="http://schemas.microsoft.com/office/drawing/2014/main" id="{107679D6-498C-1045-BC3B-6EDFD7BBD398}"/>
              </a:ext>
            </a:extLst>
          </p:cNvPr>
          <p:cNvPicPr>
            <a:picLocks noGrp="1" noChangeAspect="1"/>
          </p:cNvPicPr>
          <p:nvPr>
            <p:ph idx="4294967295"/>
          </p:nvPr>
        </p:nvPicPr>
        <p:blipFill>
          <a:blip r:embed="rId2">
            <a:extLst>
              <a:ext uri="{28A0092B-C50C-407E-A947-70E740481C1C}">
                <a14:useLocalDpi xmlns:a14="http://schemas.microsoft.com/office/drawing/2010/main" val="0"/>
              </a:ext>
            </a:extLst>
          </a:blip>
          <a:srcRect/>
          <a:stretch>
            <a:fillRect/>
          </a:stretch>
        </p:blipFill>
        <p:spPr>
          <a:xfrm>
            <a:off x="611188" y="0"/>
            <a:ext cx="10969625" cy="6858000"/>
          </a:xfrm>
        </p:spPr>
      </p:pic>
      <p:sp>
        <p:nvSpPr>
          <p:cNvPr id="60420" name="Content Placeholder 2">
            <a:extLst>
              <a:ext uri="{FF2B5EF4-FFF2-40B4-BE49-F238E27FC236}">
                <a16:creationId xmlns:a16="http://schemas.microsoft.com/office/drawing/2014/main" id="{0A82E9F3-858E-7F4A-819C-485BD711C192}"/>
              </a:ext>
            </a:extLst>
          </p:cNvPr>
          <p:cNvSpPr txBox="1">
            <a:spLocks/>
          </p:cNvSpPr>
          <p:nvPr/>
        </p:nvSpPr>
        <p:spPr bwMode="auto">
          <a:xfrm>
            <a:off x="3213100" y="649288"/>
            <a:ext cx="8978900"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45720" rIns="45720"/>
          <a:lstStyle>
            <a:lvl1pPr>
              <a:lnSpc>
                <a:spcPct val="94000"/>
              </a:lnSpc>
              <a:spcBef>
                <a:spcPts val="1000"/>
              </a:spcBef>
              <a:spcAft>
                <a:spcPts val="200"/>
              </a:spcAft>
              <a:buFont typeface="Franklin Gothic Book" panose="020B0503020102020204" pitchFamily="34" charset="0"/>
              <a:buChar char="■"/>
              <a:defRPr sz="2000">
                <a:solidFill>
                  <a:schemeClr val="tx2"/>
                </a:solidFill>
                <a:latin typeface="Franklin Gothic Book" panose="020B0503020102020204" pitchFamily="34" charset="0"/>
              </a:defRPr>
            </a:lvl1pPr>
            <a:lvl2pPr marL="265113" indent="-136525">
              <a:lnSpc>
                <a:spcPct val="94000"/>
              </a:lnSpc>
              <a:spcBef>
                <a:spcPts val="500"/>
              </a:spcBef>
              <a:spcAft>
                <a:spcPts val="200"/>
              </a:spcAft>
              <a:buFont typeface="Franklin Gothic Book" panose="020B0503020102020204" pitchFamily="34" charset="0"/>
              <a:buChar char="–"/>
              <a:defRPr sz="2000" i="1">
                <a:solidFill>
                  <a:schemeClr val="tx2"/>
                </a:solidFill>
                <a:latin typeface="Franklin Gothic Book" panose="020B0503020102020204" pitchFamily="34" charset="0"/>
              </a:defRPr>
            </a:lvl2pPr>
            <a:lvl3pPr marL="447675" indent="-136525">
              <a:lnSpc>
                <a:spcPct val="94000"/>
              </a:lnSpc>
              <a:spcBef>
                <a:spcPts val="500"/>
              </a:spcBef>
              <a:spcAft>
                <a:spcPts val="200"/>
              </a:spcAft>
              <a:buFont typeface="Franklin Gothic Book" panose="020B0503020102020204" pitchFamily="34" charset="0"/>
              <a:buChar char="■"/>
              <a:defRPr>
                <a:solidFill>
                  <a:schemeClr val="tx2"/>
                </a:solidFill>
                <a:latin typeface="Franklin Gothic Book" panose="020B0503020102020204" pitchFamily="34" charset="0"/>
              </a:defRPr>
            </a:lvl3pPr>
            <a:lvl4pPr marL="593725" indent="-136525">
              <a:lnSpc>
                <a:spcPct val="94000"/>
              </a:lnSpc>
              <a:spcBef>
                <a:spcPts val="500"/>
              </a:spcBef>
              <a:spcAft>
                <a:spcPts val="200"/>
              </a:spcAft>
              <a:buFont typeface="Franklin Gothic Book" panose="020B0503020102020204" pitchFamily="34" charset="0"/>
              <a:buChar char="–"/>
              <a:defRPr i="1">
                <a:solidFill>
                  <a:schemeClr val="tx2"/>
                </a:solidFill>
                <a:latin typeface="Franklin Gothic Book" panose="020B0503020102020204" pitchFamily="34" charset="0"/>
              </a:defRPr>
            </a:lvl4pPr>
            <a:lvl5pPr marL="776288" indent="-136525">
              <a:lnSpc>
                <a:spcPct val="94000"/>
              </a:lnSpc>
              <a:spcBef>
                <a:spcPts val="500"/>
              </a:spcBef>
              <a:spcAft>
                <a:spcPts val="200"/>
              </a:spcAft>
              <a:buFont typeface="Franklin Gothic Book" panose="020B0503020102020204" pitchFamily="34" charset="0"/>
              <a:buChar char="■"/>
              <a:defRPr sz="1600">
                <a:solidFill>
                  <a:schemeClr val="tx2"/>
                </a:solidFill>
                <a:latin typeface="Franklin Gothic Book" panose="020B0503020102020204" pitchFamily="34" charset="0"/>
              </a:defRPr>
            </a:lvl5pPr>
            <a:lvl6pPr marL="1233488" indent="-136525" defTabSz="457200" eaLnBrk="0" fontAlgn="base" hangingPunct="0">
              <a:lnSpc>
                <a:spcPct val="94000"/>
              </a:lnSpc>
              <a:spcBef>
                <a:spcPts val="500"/>
              </a:spcBef>
              <a:spcAft>
                <a:spcPts val="200"/>
              </a:spcAft>
              <a:buFont typeface="Franklin Gothic Book" panose="020B0503020102020204" pitchFamily="34" charset="0"/>
              <a:buChar char="■"/>
              <a:defRPr sz="1600">
                <a:solidFill>
                  <a:schemeClr val="tx2"/>
                </a:solidFill>
                <a:latin typeface="Franklin Gothic Book" panose="020B0503020102020204" pitchFamily="34" charset="0"/>
              </a:defRPr>
            </a:lvl6pPr>
            <a:lvl7pPr marL="1690688" indent="-136525" defTabSz="457200" eaLnBrk="0" fontAlgn="base" hangingPunct="0">
              <a:lnSpc>
                <a:spcPct val="94000"/>
              </a:lnSpc>
              <a:spcBef>
                <a:spcPts val="500"/>
              </a:spcBef>
              <a:spcAft>
                <a:spcPts val="200"/>
              </a:spcAft>
              <a:buFont typeface="Franklin Gothic Book" panose="020B0503020102020204" pitchFamily="34" charset="0"/>
              <a:buChar char="■"/>
              <a:defRPr sz="1600">
                <a:solidFill>
                  <a:schemeClr val="tx2"/>
                </a:solidFill>
                <a:latin typeface="Franklin Gothic Book" panose="020B0503020102020204" pitchFamily="34" charset="0"/>
              </a:defRPr>
            </a:lvl7pPr>
            <a:lvl8pPr marL="2147888" indent="-136525" defTabSz="457200" eaLnBrk="0" fontAlgn="base" hangingPunct="0">
              <a:lnSpc>
                <a:spcPct val="94000"/>
              </a:lnSpc>
              <a:spcBef>
                <a:spcPts val="500"/>
              </a:spcBef>
              <a:spcAft>
                <a:spcPts val="200"/>
              </a:spcAft>
              <a:buFont typeface="Franklin Gothic Book" panose="020B0503020102020204" pitchFamily="34" charset="0"/>
              <a:buChar char="■"/>
              <a:defRPr sz="1600">
                <a:solidFill>
                  <a:schemeClr val="tx2"/>
                </a:solidFill>
                <a:latin typeface="Franklin Gothic Book" panose="020B0503020102020204" pitchFamily="34" charset="0"/>
              </a:defRPr>
            </a:lvl8pPr>
            <a:lvl9pPr marL="2605088" indent="-136525" defTabSz="457200" eaLnBrk="0" fontAlgn="base" hangingPunct="0">
              <a:lnSpc>
                <a:spcPct val="94000"/>
              </a:lnSpc>
              <a:spcBef>
                <a:spcPts val="500"/>
              </a:spcBef>
              <a:spcAft>
                <a:spcPts val="200"/>
              </a:spcAft>
              <a:buFont typeface="Franklin Gothic Book" panose="020B0503020102020204" pitchFamily="34" charset="0"/>
              <a:buChar char="■"/>
              <a:defRPr sz="1600">
                <a:solidFill>
                  <a:schemeClr val="tx2"/>
                </a:solidFill>
                <a:latin typeface="Franklin Gothic Book" panose="020B0503020102020204" pitchFamily="34" charset="0"/>
              </a:defRPr>
            </a:lvl9pPr>
          </a:lstStyle>
          <a:p>
            <a:pPr algn="r">
              <a:buFont typeface="Franklin Gothic Book" panose="020B0503020102020204" pitchFamily="34" charset="0"/>
              <a:buNone/>
            </a:pPr>
            <a:r>
              <a:rPr lang="fr-CA" altLang="en-US" sz="1800">
                <a:latin typeface="Dagny OT" panose="020B0504020201020104" pitchFamily="34" charset="77"/>
              </a:rPr>
              <a:t>[Collecte automatisée des données avec R]</a:t>
            </a:r>
          </a:p>
        </p:txBody>
      </p:sp>
    </p:spTree>
  </p:cSld>
  <p:clrMapOvr>
    <a:masterClrMapping/>
  </p:clrMapOvr>
  <p:transition spd="med">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DC6D41D-23CA-7449-86D1-8A031D20C80B}"/>
              </a:ext>
            </a:extLst>
          </p:cNvPr>
          <p:cNvSpPr/>
          <p:nvPr/>
        </p:nvSpPr>
        <p:spPr>
          <a:xfrm>
            <a:off x="-84138" y="0"/>
            <a:ext cx="12276138"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pic>
        <p:nvPicPr>
          <p:cNvPr id="61443" name="Content Placeholder 4">
            <a:extLst>
              <a:ext uri="{FF2B5EF4-FFF2-40B4-BE49-F238E27FC236}">
                <a16:creationId xmlns:a16="http://schemas.microsoft.com/office/drawing/2014/main" id="{B03F2A6B-3242-0A4E-A631-B4F167BDF750}"/>
              </a:ext>
            </a:extLst>
          </p:cNvPr>
          <p:cNvPicPr>
            <a:picLocks noGrp="1" noChangeAspect="1"/>
          </p:cNvPicPr>
          <p:nvPr>
            <p:ph idx="4294967295"/>
          </p:nvPr>
        </p:nvPicPr>
        <p:blipFill>
          <a:blip r:embed="rId2">
            <a:extLst>
              <a:ext uri="{28A0092B-C50C-407E-A947-70E740481C1C}">
                <a14:useLocalDpi xmlns:a14="http://schemas.microsoft.com/office/drawing/2010/main" val="0"/>
              </a:ext>
            </a:extLst>
          </a:blip>
          <a:srcRect/>
          <a:stretch>
            <a:fillRect/>
          </a:stretch>
        </p:blipFill>
        <p:spPr>
          <a:xfrm>
            <a:off x="798513" y="496888"/>
            <a:ext cx="11393487" cy="5999162"/>
          </a:xfrm>
        </p:spPr>
      </p:pic>
      <p:sp>
        <p:nvSpPr>
          <p:cNvPr id="61444" name="Content Placeholder 2">
            <a:extLst>
              <a:ext uri="{FF2B5EF4-FFF2-40B4-BE49-F238E27FC236}">
                <a16:creationId xmlns:a16="http://schemas.microsoft.com/office/drawing/2014/main" id="{FEF5C04B-5EF5-DB46-A0D1-8596C3A002FE}"/>
              </a:ext>
            </a:extLst>
          </p:cNvPr>
          <p:cNvSpPr txBox="1">
            <a:spLocks/>
          </p:cNvSpPr>
          <p:nvPr/>
        </p:nvSpPr>
        <p:spPr bwMode="auto">
          <a:xfrm>
            <a:off x="3213100" y="-20638"/>
            <a:ext cx="8978900" cy="3429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45720" rIns="45720"/>
          <a:lstStyle>
            <a:lvl1pPr>
              <a:lnSpc>
                <a:spcPct val="94000"/>
              </a:lnSpc>
              <a:spcBef>
                <a:spcPts val="1000"/>
              </a:spcBef>
              <a:spcAft>
                <a:spcPts val="200"/>
              </a:spcAft>
              <a:buFont typeface="Franklin Gothic Book" panose="020B0503020102020204" pitchFamily="34" charset="0"/>
              <a:buChar char="■"/>
              <a:defRPr sz="2000">
                <a:solidFill>
                  <a:schemeClr val="tx2"/>
                </a:solidFill>
                <a:latin typeface="Franklin Gothic Book" panose="020B0503020102020204" pitchFamily="34" charset="0"/>
              </a:defRPr>
            </a:lvl1pPr>
            <a:lvl2pPr marL="265113" indent="-136525">
              <a:lnSpc>
                <a:spcPct val="94000"/>
              </a:lnSpc>
              <a:spcBef>
                <a:spcPts val="500"/>
              </a:spcBef>
              <a:spcAft>
                <a:spcPts val="200"/>
              </a:spcAft>
              <a:buFont typeface="Franklin Gothic Book" panose="020B0503020102020204" pitchFamily="34" charset="0"/>
              <a:buChar char="–"/>
              <a:defRPr sz="2000" i="1">
                <a:solidFill>
                  <a:schemeClr val="tx2"/>
                </a:solidFill>
                <a:latin typeface="Franklin Gothic Book" panose="020B0503020102020204" pitchFamily="34" charset="0"/>
              </a:defRPr>
            </a:lvl2pPr>
            <a:lvl3pPr marL="447675" indent="-136525">
              <a:lnSpc>
                <a:spcPct val="94000"/>
              </a:lnSpc>
              <a:spcBef>
                <a:spcPts val="500"/>
              </a:spcBef>
              <a:spcAft>
                <a:spcPts val="200"/>
              </a:spcAft>
              <a:buFont typeface="Franklin Gothic Book" panose="020B0503020102020204" pitchFamily="34" charset="0"/>
              <a:buChar char="■"/>
              <a:defRPr>
                <a:solidFill>
                  <a:schemeClr val="tx2"/>
                </a:solidFill>
                <a:latin typeface="Franklin Gothic Book" panose="020B0503020102020204" pitchFamily="34" charset="0"/>
              </a:defRPr>
            </a:lvl3pPr>
            <a:lvl4pPr marL="593725" indent="-136525">
              <a:lnSpc>
                <a:spcPct val="94000"/>
              </a:lnSpc>
              <a:spcBef>
                <a:spcPts val="500"/>
              </a:spcBef>
              <a:spcAft>
                <a:spcPts val="200"/>
              </a:spcAft>
              <a:buFont typeface="Franklin Gothic Book" panose="020B0503020102020204" pitchFamily="34" charset="0"/>
              <a:buChar char="–"/>
              <a:defRPr i="1">
                <a:solidFill>
                  <a:schemeClr val="tx2"/>
                </a:solidFill>
                <a:latin typeface="Franklin Gothic Book" panose="020B0503020102020204" pitchFamily="34" charset="0"/>
              </a:defRPr>
            </a:lvl4pPr>
            <a:lvl5pPr marL="776288" indent="-136525">
              <a:lnSpc>
                <a:spcPct val="94000"/>
              </a:lnSpc>
              <a:spcBef>
                <a:spcPts val="500"/>
              </a:spcBef>
              <a:spcAft>
                <a:spcPts val="200"/>
              </a:spcAft>
              <a:buFont typeface="Franklin Gothic Book" panose="020B0503020102020204" pitchFamily="34" charset="0"/>
              <a:buChar char="■"/>
              <a:defRPr sz="1600">
                <a:solidFill>
                  <a:schemeClr val="tx2"/>
                </a:solidFill>
                <a:latin typeface="Franklin Gothic Book" panose="020B0503020102020204" pitchFamily="34" charset="0"/>
              </a:defRPr>
            </a:lvl5pPr>
            <a:lvl6pPr marL="1233488" indent="-136525" defTabSz="457200" eaLnBrk="0" fontAlgn="base" hangingPunct="0">
              <a:lnSpc>
                <a:spcPct val="94000"/>
              </a:lnSpc>
              <a:spcBef>
                <a:spcPts val="500"/>
              </a:spcBef>
              <a:spcAft>
                <a:spcPts val="200"/>
              </a:spcAft>
              <a:buFont typeface="Franklin Gothic Book" panose="020B0503020102020204" pitchFamily="34" charset="0"/>
              <a:buChar char="■"/>
              <a:defRPr sz="1600">
                <a:solidFill>
                  <a:schemeClr val="tx2"/>
                </a:solidFill>
                <a:latin typeface="Franklin Gothic Book" panose="020B0503020102020204" pitchFamily="34" charset="0"/>
              </a:defRPr>
            </a:lvl6pPr>
            <a:lvl7pPr marL="1690688" indent="-136525" defTabSz="457200" eaLnBrk="0" fontAlgn="base" hangingPunct="0">
              <a:lnSpc>
                <a:spcPct val="94000"/>
              </a:lnSpc>
              <a:spcBef>
                <a:spcPts val="500"/>
              </a:spcBef>
              <a:spcAft>
                <a:spcPts val="200"/>
              </a:spcAft>
              <a:buFont typeface="Franklin Gothic Book" panose="020B0503020102020204" pitchFamily="34" charset="0"/>
              <a:buChar char="■"/>
              <a:defRPr sz="1600">
                <a:solidFill>
                  <a:schemeClr val="tx2"/>
                </a:solidFill>
                <a:latin typeface="Franklin Gothic Book" panose="020B0503020102020204" pitchFamily="34" charset="0"/>
              </a:defRPr>
            </a:lvl7pPr>
            <a:lvl8pPr marL="2147888" indent="-136525" defTabSz="457200" eaLnBrk="0" fontAlgn="base" hangingPunct="0">
              <a:lnSpc>
                <a:spcPct val="94000"/>
              </a:lnSpc>
              <a:spcBef>
                <a:spcPts val="500"/>
              </a:spcBef>
              <a:spcAft>
                <a:spcPts val="200"/>
              </a:spcAft>
              <a:buFont typeface="Franklin Gothic Book" panose="020B0503020102020204" pitchFamily="34" charset="0"/>
              <a:buChar char="■"/>
              <a:defRPr sz="1600">
                <a:solidFill>
                  <a:schemeClr val="tx2"/>
                </a:solidFill>
                <a:latin typeface="Franklin Gothic Book" panose="020B0503020102020204" pitchFamily="34" charset="0"/>
              </a:defRPr>
            </a:lvl8pPr>
            <a:lvl9pPr marL="2605088" indent="-136525" defTabSz="457200" eaLnBrk="0" fontAlgn="base" hangingPunct="0">
              <a:lnSpc>
                <a:spcPct val="94000"/>
              </a:lnSpc>
              <a:spcBef>
                <a:spcPts val="500"/>
              </a:spcBef>
              <a:spcAft>
                <a:spcPts val="200"/>
              </a:spcAft>
              <a:buFont typeface="Franklin Gothic Book" panose="020B0503020102020204" pitchFamily="34" charset="0"/>
              <a:buChar char="■"/>
              <a:defRPr sz="1600">
                <a:solidFill>
                  <a:schemeClr val="tx2"/>
                </a:solidFill>
                <a:latin typeface="Franklin Gothic Book" panose="020B0503020102020204" pitchFamily="34" charset="0"/>
              </a:defRPr>
            </a:lvl9pPr>
          </a:lstStyle>
          <a:p>
            <a:pPr algn="r">
              <a:buFont typeface="Franklin Gothic Book" panose="020B0503020102020204" pitchFamily="34" charset="0"/>
              <a:buNone/>
            </a:pPr>
            <a:r>
              <a:rPr lang="fr-CA" altLang="en-US" sz="1800">
                <a:latin typeface="Dagny OT" panose="020B0504020201020104" pitchFamily="34" charset="77"/>
              </a:rPr>
              <a:t>[Fichier HTML analysé, collecte automatisée des données avec R]</a:t>
            </a:r>
          </a:p>
        </p:txBody>
      </p:sp>
    </p:spTree>
  </p:cSld>
  <p:clrMapOvr>
    <a:masterClrMapping/>
  </p:clrMapOvr>
  <p:transition spd="med">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A9DD9A5-7E0A-2042-BB5F-55EBE522D053}"/>
              </a:ext>
            </a:extLst>
          </p:cNvPr>
          <p:cNvSpPr/>
          <p:nvPr/>
        </p:nvSpPr>
        <p:spPr>
          <a:xfrm>
            <a:off x="-84138" y="0"/>
            <a:ext cx="12276138"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pic>
        <p:nvPicPr>
          <p:cNvPr id="62467" name="Content Placeholder 4">
            <a:extLst>
              <a:ext uri="{FF2B5EF4-FFF2-40B4-BE49-F238E27FC236}">
                <a16:creationId xmlns:a16="http://schemas.microsoft.com/office/drawing/2014/main" id="{5E1BA8BA-D757-084B-86EF-2906551A5999}"/>
              </a:ext>
            </a:extLst>
          </p:cNvPr>
          <p:cNvPicPr>
            <a:picLocks noGrp="1" noChangeAspect="1"/>
          </p:cNvPicPr>
          <p:nvPr>
            <p:ph idx="4294967295"/>
          </p:nvPr>
        </p:nvPicPr>
        <p:blipFill>
          <a:blip r:embed="rId2">
            <a:extLst>
              <a:ext uri="{28A0092B-C50C-407E-A947-70E740481C1C}">
                <a14:useLocalDpi xmlns:a14="http://schemas.microsoft.com/office/drawing/2010/main" val="0"/>
              </a:ext>
            </a:extLst>
          </a:blip>
          <a:srcRect/>
          <a:stretch>
            <a:fillRect/>
          </a:stretch>
        </p:blipFill>
        <p:spPr>
          <a:xfrm>
            <a:off x="1423988" y="0"/>
            <a:ext cx="9344025" cy="6858000"/>
          </a:xfrm>
        </p:spPr>
      </p:pic>
      <p:sp>
        <p:nvSpPr>
          <p:cNvPr id="62468" name="Content Placeholder 2">
            <a:extLst>
              <a:ext uri="{FF2B5EF4-FFF2-40B4-BE49-F238E27FC236}">
                <a16:creationId xmlns:a16="http://schemas.microsoft.com/office/drawing/2014/main" id="{315FEF88-14CB-8E4C-A400-F2FF803E1F4A}"/>
              </a:ext>
            </a:extLst>
          </p:cNvPr>
          <p:cNvSpPr txBox="1">
            <a:spLocks/>
          </p:cNvSpPr>
          <p:nvPr/>
        </p:nvSpPr>
        <p:spPr bwMode="auto">
          <a:xfrm>
            <a:off x="7053263" y="0"/>
            <a:ext cx="5138737"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45720" rIns="45720"/>
          <a:lstStyle>
            <a:lvl1pPr>
              <a:lnSpc>
                <a:spcPct val="94000"/>
              </a:lnSpc>
              <a:spcBef>
                <a:spcPts val="1000"/>
              </a:spcBef>
              <a:spcAft>
                <a:spcPts val="200"/>
              </a:spcAft>
              <a:buFont typeface="Franklin Gothic Book" panose="020B0503020102020204" pitchFamily="34" charset="0"/>
              <a:buChar char="■"/>
              <a:defRPr sz="2000">
                <a:solidFill>
                  <a:schemeClr val="tx2"/>
                </a:solidFill>
                <a:latin typeface="Franklin Gothic Book" panose="020B0503020102020204" pitchFamily="34" charset="0"/>
              </a:defRPr>
            </a:lvl1pPr>
            <a:lvl2pPr marL="265113" indent="-136525">
              <a:lnSpc>
                <a:spcPct val="94000"/>
              </a:lnSpc>
              <a:spcBef>
                <a:spcPts val="500"/>
              </a:spcBef>
              <a:spcAft>
                <a:spcPts val="200"/>
              </a:spcAft>
              <a:buFont typeface="Franklin Gothic Book" panose="020B0503020102020204" pitchFamily="34" charset="0"/>
              <a:buChar char="–"/>
              <a:defRPr sz="2000" i="1">
                <a:solidFill>
                  <a:schemeClr val="tx2"/>
                </a:solidFill>
                <a:latin typeface="Franklin Gothic Book" panose="020B0503020102020204" pitchFamily="34" charset="0"/>
              </a:defRPr>
            </a:lvl2pPr>
            <a:lvl3pPr marL="447675" indent="-136525">
              <a:lnSpc>
                <a:spcPct val="94000"/>
              </a:lnSpc>
              <a:spcBef>
                <a:spcPts val="500"/>
              </a:spcBef>
              <a:spcAft>
                <a:spcPts val="200"/>
              </a:spcAft>
              <a:buFont typeface="Franklin Gothic Book" panose="020B0503020102020204" pitchFamily="34" charset="0"/>
              <a:buChar char="■"/>
              <a:defRPr>
                <a:solidFill>
                  <a:schemeClr val="tx2"/>
                </a:solidFill>
                <a:latin typeface="Franklin Gothic Book" panose="020B0503020102020204" pitchFamily="34" charset="0"/>
              </a:defRPr>
            </a:lvl3pPr>
            <a:lvl4pPr marL="593725" indent="-136525">
              <a:lnSpc>
                <a:spcPct val="94000"/>
              </a:lnSpc>
              <a:spcBef>
                <a:spcPts val="500"/>
              </a:spcBef>
              <a:spcAft>
                <a:spcPts val="200"/>
              </a:spcAft>
              <a:buFont typeface="Franklin Gothic Book" panose="020B0503020102020204" pitchFamily="34" charset="0"/>
              <a:buChar char="–"/>
              <a:defRPr i="1">
                <a:solidFill>
                  <a:schemeClr val="tx2"/>
                </a:solidFill>
                <a:latin typeface="Franklin Gothic Book" panose="020B0503020102020204" pitchFamily="34" charset="0"/>
              </a:defRPr>
            </a:lvl4pPr>
            <a:lvl5pPr marL="776288" indent="-136525">
              <a:lnSpc>
                <a:spcPct val="94000"/>
              </a:lnSpc>
              <a:spcBef>
                <a:spcPts val="500"/>
              </a:spcBef>
              <a:spcAft>
                <a:spcPts val="200"/>
              </a:spcAft>
              <a:buFont typeface="Franklin Gothic Book" panose="020B0503020102020204" pitchFamily="34" charset="0"/>
              <a:buChar char="■"/>
              <a:defRPr sz="1600">
                <a:solidFill>
                  <a:schemeClr val="tx2"/>
                </a:solidFill>
                <a:latin typeface="Franklin Gothic Book" panose="020B0503020102020204" pitchFamily="34" charset="0"/>
              </a:defRPr>
            </a:lvl5pPr>
            <a:lvl6pPr marL="1233488" indent="-136525" defTabSz="457200" eaLnBrk="0" fontAlgn="base" hangingPunct="0">
              <a:lnSpc>
                <a:spcPct val="94000"/>
              </a:lnSpc>
              <a:spcBef>
                <a:spcPts val="500"/>
              </a:spcBef>
              <a:spcAft>
                <a:spcPts val="200"/>
              </a:spcAft>
              <a:buFont typeface="Franklin Gothic Book" panose="020B0503020102020204" pitchFamily="34" charset="0"/>
              <a:buChar char="■"/>
              <a:defRPr sz="1600">
                <a:solidFill>
                  <a:schemeClr val="tx2"/>
                </a:solidFill>
                <a:latin typeface="Franklin Gothic Book" panose="020B0503020102020204" pitchFamily="34" charset="0"/>
              </a:defRPr>
            </a:lvl6pPr>
            <a:lvl7pPr marL="1690688" indent="-136525" defTabSz="457200" eaLnBrk="0" fontAlgn="base" hangingPunct="0">
              <a:lnSpc>
                <a:spcPct val="94000"/>
              </a:lnSpc>
              <a:spcBef>
                <a:spcPts val="500"/>
              </a:spcBef>
              <a:spcAft>
                <a:spcPts val="200"/>
              </a:spcAft>
              <a:buFont typeface="Franklin Gothic Book" panose="020B0503020102020204" pitchFamily="34" charset="0"/>
              <a:buChar char="■"/>
              <a:defRPr sz="1600">
                <a:solidFill>
                  <a:schemeClr val="tx2"/>
                </a:solidFill>
                <a:latin typeface="Franklin Gothic Book" panose="020B0503020102020204" pitchFamily="34" charset="0"/>
              </a:defRPr>
            </a:lvl7pPr>
            <a:lvl8pPr marL="2147888" indent="-136525" defTabSz="457200" eaLnBrk="0" fontAlgn="base" hangingPunct="0">
              <a:lnSpc>
                <a:spcPct val="94000"/>
              </a:lnSpc>
              <a:spcBef>
                <a:spcPts val="500"/>
              </a:spcBef>
              <a:spcAft>
                <a:spcPts val="200"/>
              </a:spcAft>
              <a:buFont typeface="Franklin Gothic Book" panose="020B0503020102020204" pitchFamily="34" charset="0"/>
              <a:buChar char="■"/>
              <a:defRPr sz="1600">
                <a:solidFill>
                  <a:schemeClr val="tx2"/>
                </a:solidFill>
                <a:latin typeface="Franklin Gothic Book" panose="020B0503020102020204" pitchFamily="34" charset="0"/>
              </a:defRPr>
            </a:lvl8pPr>
            <a:lvl9pPr marL="2605088" indent="-136525" defTabSz="457200" eaLnBrk="0" fontAlgn="base" hangingPunct="0">
              <a:lnSpc>
                <a:spcPct val="94000"/>
              </a:lnSpc>
              <a:spcBef>
                <a:spcPts val="500"/>
              </a:spcBef>
              <a:spcAft>
                <a:spcPts val="200"/>
              </a:spcAft>
              <a:buFont typeface="Franklin Gothic Book" panose="020B0503020102020204" pitchFamily="34" charset="0"/>
              <a:buChar char="■"/>
              <a:defRPr sz="1600">
                <a:solidFill>
                  <a:schemeClr val="tx2"/>
                </a:solidFill>
                <a:latin typeface="Franklin Gothic Book" panose="020B0503020102020204" pitchFamily="34" charset="0"/>
              </a:defRPr>
            </a:lvl9pPr>
          </a:lstStyle>
          <a:p>
            <a:pPr algn="r">
              <a:buFont typeface="Franklin Gothic Book" panose="020B0503020102020204" pitchFamily="34" charset="0"/>
              <a:buNone/>
            </a:pPr>
            <a:r>
              <a:rPr lang="fr-CA" altLang="en-US" sz="1800">
                <a:latin typeface="Dagny OT" panose="020B0504020201020104" pitchFamily="34" charset="77"/>
              </a:rPr>
              <a:t>[Arborescence analysée, collecte automatisée des données avec R]</a:t>
            </a:r>
          </a:p>
        </p:txBody>
      </p:sp>
    </p:spTree>
  </p:cSld>
  <p:clrMapOvr>
    <a:masterClrMapping/>
  </p:clrMapOvr>
  <p:transition spd="med">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B85414D-B7FD-544A-8AF2-C4ABDE656EC0}"/>
              </a:ext>
            </a:extLst>
          </p:cNvPr>
          <p:cNvSpPr/>
          <p:nvPr/>
        </p:nvSpPr>
        <p:spPr>
          <a:xfrm>
            <a:off x="-84138" y="0"/>
            <a:ext cx="12276138"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pic>
        <p:nvPicPr>
          <p:cNvPr id="63491" name="Content Placeholder 4">
            <a:extLst>
              <a:ext uri="{FF2B5EF4-FFF2-40B4-BE49-F238E27FC236}">
                <a16:creationId xmlns:a16="http://schemas.microsoft.com/office/drawing/2014/main" id="{22046F02-9933-DC47-B14F-A108A6BE7EE9}"/>
              </a:ext>
            </a:extLst>
          </p:cNvPr>
          <p:cNvPicPr>
            <a:picLocks noGrp="1" noChangeAspect="1"/>
          </p:cNvPicPr>
          <p:nvPr>
            <p:ph idx="4294967295"/>
          </p:nvPr>
        </p:nvPicPr>
        <p:blipFill>
          <a:blip r:embed="rId2">
            <a:extLst>
              <a:ext uri="{28A0092B-C50C-407E-A947-70E740481C1C}">
                <a14:useLocalDpi xmlns:a14="http://schemas.microsoft.com/office/drawing/2010/main" val="0"/>
              </a:ext>
            </a:extLst>
          </a:blip>
          <a:srcRect/>
          <a:stretch>
            <a:fillRect/>
          </a:stretch>
        </p:blipFill>
        <p:spPr>
          <a:xfrm>
            <a:off x="150813" y="657225"/>
            <a:ext cx="3862387" cy="5697538"/>
          </a:xfrm>
        </p:spPr>
      </p:pic>
      <p:pic>
        <p:nvPicPr>
          <p:cNvPr id="63492" name="Picture 1">
            <a:extLst>
              <a:ext uri="{FF2B5EF4-FFF2-40B4-BE49-F238E27FC236}">
                <a16:creationId xmlns:a16="http://schemas.microsoft.com/office/drawing/2014/main" id="{BF7DB92C-9B5A-2647-90C3-6492A9DCBAE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94175" y="657225"/>
            <a:ext cx="7750175" cy="5697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493" name="Content Placeholder 2">
            <a:extLst>
              <a:ext uri="{FF2B5EF4-FFF2-40B4-BE49-F238E27FC236}">
                <a16:creationId xmlns:a16="http://schemas.microsoft.com/office/drawing/2014/main" id="{17E2A5D1-AA8F-4B42-9F6D-57B9F705477A}"/>
              </a:ext>
            </a:extLst>
          </p:cNvPr>
          <p:cNvSpPr txBox="1">
            <a:spLocks/>
          </p:cNvSpPr>
          <p:nvPr/>
        </p:nvSpPr>
        <p:spPr bwMode="auto">
          <a:xfrm>
            <a:off x="6540500" y="6350"/>
            <a:ext cx="5651500" cy="344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45720" rIns="45720"/>
          <a:lstStyle>
            <a:lvl1pPr>
              <a:lnSpc>
                <a:spcPct val="94000"/>
              </a:lnSpc>
              <a:spcBef>
                <a:spcPts val="1000"/>
              </a:spcBef>
              <a:spcAft>
                <a:spcPts val="200"/>
              </a:spcAft>
              <a:buFont typeface="Franklin Gothic Book" panose="020B0503020102020204" pitchFamily="34" charset="0"/>
              <a:buChar char="■"/>
              <a:defRPr sz="2000">
                <a:solidFill>
                  <a:schemeClr val="tx2"/>
                </a:solidFill>
                <a:latin typeface="Franklin Gothic Book" panose="020B0503020102020204" pitchFamily="34" charset="0"/>
              </a:defRPr>
            </a:lvl1pPr>
            <a:lvl2pPr marL="265113" indent="-136525">
              <a:lnSpc>
                <a:spcPct val="94000"/>
              </a:lnSpc>
              <a:spcBef>
                <a:spcPts val="500"/>
              </a:spcBef>
              <a:spcAft>
                <a:spcPts val="200"/>
              </a:spcAft>
              <a:buFont typeface="Franklin Gothic Book" panose="020B0503020102020204" pitchFamily="34" charset="0"/>
              <a:buChar char="–"/>
              <a:defRPr sz="2000" i="1">
                <a:solidFill>
                  <a:schemeClr val="tx2"/>
                </a:solidFill>
                <a:latin typeface="Franklin Gothic Book" panose="020B0503020102020204" pitchFamily="34" charset="0"/>
              </a:defRPr>
            </a:lvl2pPr>
            <a:lvl3pPr marL="447675" indent="-136525">
              <a:lnSpc>
                <a:spcPct val="94000"/>
              </a:lnSpc>
              <a:spcBef>
                <a:spcPts val="500"/>
              </a:spcBef>
              <a:spcAft>
                <a:spcPts val="200"/>
              </a:spcAft>
              <a:buFont typeface="Franklin Gothic Book" panose="020B0503020102020204" pitchFamily="34" charset="0"/>
              <a:buChar char="■"/>
              <a:defRPr>
                <a:solidFill>
                  <a:schemeClr val="tx2"/>
                </a:solidFill>
                <a:latin typeface="Franklin Gothic Book" panose="020B0503020102020204" pitchFamily="34" charset="0"/>
              </a:defRPr>
            </a:lvl3pPr>
            <a:lvl4pPr marL="593725" indent="-136525">
              <a:lnSpc>
                <a:spcPct val="94000"/>
              </a:lnSpc>
              <a:spcBef>
                <a:spcPts val="500"/>
              </a:spcBef>
              <a:spcAft>
                <a:spcPts val="200"/>
              </a:spcAft>
              <a:buFont typeface="Franklin Gothic Book" panose="020B0503020102020204" pitchFamily="34" charset="0"/>
              <a:buChar char="–"/>
              <a:defRPr i="1">
                <a:solidFill>
                  <a:schemeClr val="tx2"/>
                </a:solidFill>
                <a:latin typeface="Franklin Gothic Book" panose="020B0503020102020204" pitchFamily="34" charset="0"/>
              </a:defRPr>
            </a:lvl4pPr>
            <a:lvl5pPr marL="776288" indent="-136525">
              <a:lnSpc>
                <a:spcPct val="94000"/>
              </a:lnSpc>
              <a:spcBef>
                <a:spcPts val="500"/>
              </a:spcBef>
              <a:spcAft>
                <a:spcPts val="200"/>
              </a:spcAft>
              <a:buFont typeface="Franklin Gothic Book" panose="020B0503020102020204" pitchFamily="34" charset="0"/>
              <a:buChar char="■"/>
              <a:defRPr sz="1600">
                <a:solidFill>
                  <a:schemeClr val="tx2"/>
                </a:solidFill>
                <a:latin typeface="Franklin Gothic Book" panose="020B0503020102020204" pitchFamily="34" charset="0"/>
              </a:defRPr>
            </a:lvl5pPr>
            <a:lvl6pPr marL="1233488" indent="-136525" defTabSz="457200" eaLnBrk="0" fontAlgn="base" hangingPunct="0">
              <a:lnSpc>
                <a:spcPct val="94000"/>
              </a:lnSpc>
              <a:spcBef>
                <a:spcPts val="500"/>
              </a:spcBef>
              <a:spcAft>
                <a:spcPts val="200"/>
              </a:spcAft>
              <a:buFont typeface="Franklin Gothic Book" panose="020B0503020102020204" pitchFamily="34" charset="0"/>
              <a:buChar char="■"/>
              <a:defRPr sz="1600">
                <a:solidFill>
                  <a:schemeClr val="tx2"/>
                </a:solidFill>
                <a:latin typeface="Franklin Gothic Book" panose="020B0503020102020204" pitchFamily="34" charset="0"/>
              </a:defRPr>
            </a:lvl6pPr>
            <a:lvl7pPr marL="1690688" indent="-136525" defTabSz="457200" eaLnBrk="0" fontAlgn="base" hangingPunct="0">
              <a:lnSpc>
                <a:spcPct val="94000"/>
              </a:lnSpc>
              <a:spcBef>
                <a:spcPts val="500"/>
              </a:spcBef>
              <a:spcAft>
                <a:spcPts val="200"/>
              </a:spcAft>
              <a:buFont typeface="Franklin Gothic Book" panose="020B0503020102020204" pitchFamily="34" charset="0"/>
              <a:buChar char="■"/>
              <a:defRPr sz="1600">
                <a:solidFill>
                  <a:schemeClr val="tx2"/>
                </a:solidFill>
                <a:latin typeface="Franklin Gothic Book" panose="020B0503020102020204" pitchFamily="34" charset="0"/>
              </a:defRPr>
            </a:lvl7pPr>
            <a:lvl8pPr marL="2147888" indent="-136525" defTabSz="457200" eaLnBrk="0" fontAlgn="base" hangingPunct="0">
              <a:lnSpc>
                <a:spcPct val="94000"/>
              </a:lnSpc>
              <a:spcBef>
                <a:spcPts val="500"/>
              </a:spcBef>
              <a:spcAft>
                <a:spcPts val="200"/>
              </a:spcAft>
              <a:buFont typeface="Franklin Gothic Book" panose="020B0503020102020204" pitchFamily="34" charset="0"/>
              <a:buChar char="■"/>
              <a:defRPr sz="1600">
                <a:solidFill>
                  <a:schemeClr val="tx2"/>
                </a:solidFill>
                <a:latin typeface="Franklin Gothic Book" panose="020B0503020102020204" pitchFamily="34" charset="0"/>
              </a:defRPr>
            </a:lvl8pPr>
            <a:lvl9pPr marL="2605088" indent="-136525" defTabSz="457200" eaLnBrk="0" fontAlgn="base" hangingPunct="0">
              <a:lnSpc>
                <a:spcPct val="94000"/>
              </a:lnSpc>
              <a:spcBef>
                <a:spcPts val="500"/>
              </a:spcBef>
              <a:spcAft>
                <a:spcPts val="200"/>
              </a:spcAft>
              <a:buFont typeface="Franklin Gothic Book" panose="020B0503020102020204" pitchFamily="34" charset="0"/>
              <a:buChar char="■"/>
              <a:defRPr sz="1600">
                <a:solidFill>
                  <a:schemeClr val="tx2"/>
                </a:solidFill>
                <a:latin typeface="Franklin Gothic Book" panose="020B0503020102020204" pitchFamily="34" charset="0"/>
              </a:defRPr>
            </a:lvl9pPr>
          </a:lstStyle>
          <a:p>
            <a:pPr algn="r">
              <a:buFont typeface="Franklin Gothic Book" panose="020B0503020102020204" pitchFamily="34" charset="0"/>
              <a:buNone/>
            </a:pPr>
            <a:r>
              <a:rPr lang="en-US" altLang="en-US" sz="1800">
                <a:latin typeface="Dagny OT" panose="020B0504020201020104" pitchFamily="34" charset="77"/>
                <a:ea typeface="Helvetica Light" panose="020B0403020202020204" pitchFamily="34" charset="0"/>
                <a:cs typeface="Helvetica Light" panose="020B0403020202020204" pitchFamily="34" charset="0"/>
              </a:rPr>
              <a:t>[Relations entre les nœuds, </a:t>
            </a:r>
            <a:r>
              <a:rPr lang="fr-CA" altLang="en-US" sz="1800">
                <a:latin typeface="Dagny OT" panose="020B0504020201020104" pitchFamily="34" charset="77"/>
              </a:rPr>
              <a:t>collecte automatisée des données avec R]</a:t>
            </a:r>
          </a:p>
        </p:txBody>
      </p:sp>
    </p:spTree>
  </p:cSld>
  <p:clrMapOvr>
    <a:masterClrMapping/>
  </p:clrMapOvr>
  <p:transition spd="med">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Title 1">
            <a:extLst>
              <a:ext uri="{FF2B5EF4-FFF2-40B4-BE49-F238E27FC236}">
                <a16:creationId xmlns:a16="http://schemas.microsoft.com/office/drawing/2014/main" id="{7379040B-DB49-394F-B6A5-5D7448129757}"/>
              </a:ext>
            </a:extLst>
          </p:cNvPr>
          <p:cNvSpPr>
            <a:spLocks noGrp="1"/>
          </p:cNvSpPr>
          <p:nvPr>
            <p:ph type="title"/>
          </p:nvPr>
        </p:nvSpPr>
        <p:spPr/>
        <p:txBody>
          <a:bodyPr/>
          <a:lstStyle/>
          <a:p>
            <a:pPr eaLnBrk="1" hangingPunct="1">
              <a:defRPr/>
            </a:pPr>
            <a:r>
              <a:rPr lang="en-US" altLang="en-US" b="1" dirty="0"/>
              <a:t>OUTILS DE </a:t>
            </a:r>
            <a:r>
              <a:rPr lang="fr-CA" b="1" cap="all" dirty="0"/>
              <a:t>moissonnage du Web</a:t>
            </a:r>
            <a:endParaRPr lang="en-US" altLang="en-US" b="1" dirty="0"/>
          </a:p>
        </p:txBody>
      </p:sp>
      <p:sp>
        <p:nvSpPr>
          <p:cNvPr id="64515" name="Content Placeholder 2">
            <a:extLst>
              <a:ext uri="{FF2B5EF4-FFF2-40B4-BE49-F238E27FC236}">
                <a16:creationId xmlns:a16="http://schemas.microsoft.com/office/drawing/2014/main" id="{B3E15F8E-DFCE-9543-9C19-5E097BBDC796}"/>
              </a:ext>
            </a:extLst>
          </p:cNvPr>
          <p:cNvSpPr>
            <a:spLocks noGrp="1"/>
          </p:cNvSpPr>
          <p:nvPr>
            <p:ph idx="1"/>
          </p:nvPr>
        </p:nvSpPr>
        <p:spPr/>
        <p:txBody>
          <a:bodyPr/>
          <a:lstStyle/>
          <a:p>
            <a:pPr marL="0" indent="0" eaLnBrk="1" hangingPunct="1">
              <a:lnSpc>
                <a:spcPct val="100000"/>
              </a:lnSpc>
              <a:buFont typeface="Franklin Gothic Book" panose="020B0503020102020204" pitchFamily="34" charset="0"/>
              <a:buNone/>
            </a:pPr>
            <a:r>
              <a:rPr lang="en-US" altLang="en-US" sz="2400" dirty="0">
                <a:latin typeface="Dagny OT" panose="020B0504020201020104" pitchFamily="34" charset="77"/>
              </a:rPr>
              <a:t>XPath</a:t>
            </a:r>
          </a:p>
          <a:p>
            <a:pPr marL="0" indent="0" eaLnBrk="1" hangingPunct="1">
              <a:lnSpc>
                <a:spcPct val="100000"/>
              </a:lnSpc>
              <a:buFont typeface="Franklin Gothic Book" panose="020B0503020102020204" pitchFamily="34" charset="0"/>
              <a:buNone/>
            </a:pPr>
            <a:r>
              <a:rPr lang="en-US" altLang="en-US" sz="2400" dirty="0" err="1">
                <a:latin typeface="Courier New" panose="02070309020205020404" pitchFamily="49" charset="0"/>
                <a:cs typeface="Courier New" panose="02070309020205020404" pitchFamily="49" charset="0"/>
              </a:rPr>
              <a:t>rvest</a:t>
            </a:r>
            <a:endParaRPr lang="en-US" altLang="en-US" sz="2400" dirty="0">
              <a:latin typeface="Courier New" panose="02070309020205020404" pitchFamily="49" charset="0"/>
              <a:cs typeface="Courier New" panose="02070309020205020404" pitchFamily="49" charset="0"/>
            </a:endParaRPr>
          </a:p>
          <a:p>
            <a:pPr marL="0" indent="0" eaLnBrk="1" hangingPunct="1">
              <a:lnSpc>
                <a:spcPct val="100000"/>
              </a:lnSpc>
              <a:buFont typeface="Franklin Gothic Book" panose="020B0503020102020204" pitchFamily="34" charset="0"/>
              <a:buNone/>
            </a:pPr>
            <a:r>
              <a:rPr lang="en-US" altLang="en-US" sz="2400" dirty="0">
                <a:latin typeface="Dagny OT" panose="020B0504020201020104" pitchFamily="34" charset="77"/>
              </a:rPr>
              <a:t>Beautiful Soup</a:t>
            </a:r>
          </a:p>
          <a:p>
            <a:pPr marL="0" indent="0" eaLnBrk="1" hangingPunct="1">
              <a:lnSpc>
                <a:spcPct val="100000"/>
              </a:lnSpc>
              <a:buFont typeface="Franklin Gothic Book" panose="020B0503020102020204" pitchFamily="34" charset="0"/>
              <a:buNone/>
            </a:pPr>
            <a:r>
              <a:rPr lang="en-US" altLang="en-US" sz="2400" dirty="0">
                <a:latin typeface="Dagny OT" panose="020B0504020201020104" pitchFamily="34" charset="77"/>
              </a:rPr>
              <a:t>Selenium</a:t>
            </a:r>
          </a:p>
          <a:p>
            <a:pPr marL="0" indent="0" eaLnBrk="1" hangingPunct="1">
              <a:lnSpc>
                <a:spcPct val="100000"/>
              </a:lnSpc>
              <a:buFont typeface="Franklin Gothic Book" panose="020B0503020102020204" pitchFamily="34" charset="0"/>
              <a:buNone/>
            </a:pPr>
            <a:r>
              <a:rPr lang="en-US" altLang="en-US" sz="2400" dirty="0">
                <a:latin typeface="Dagny OT" panose="020B0504020201020104" pitchFamily="34" charset="77"/>
              </a:rPr>
              <a:t>etc. </a:t>
            </a:r>
          </a:p>
          <a:p>
            <a:pPr marL="0" indent="0" eaLnBrk="1" hangingPunct="1">
              <a:lnSpc>
                <a:spcPct val="100000"/>
              </a:lnSpc>
              <a:buFont typeface="Franklin Gothic Book" panose="020B0503020102020204" pitchFamily="34" charset="0"/>
              <a:buNone/>
            </a:pPr>
            <a:endParaRPr lang="en-US" altLang="en-US" sz="2400" dirty="0">
              <a:latin typeface="Dagny OT" panose="020B0504020201020104" pitchFamily="34" charset="77"/>
            </a:endParaRPr>
          </a:p>
        </p:txBody>
      </p:sp>
    </p:spTree>
  </p:cSld>
  <p:clrMapOvr>
    <a:masterClrMapping/>
  </p:clrMapOvr>
  <p:transition spd="med">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724D0F-2F62-3B42-A4D1-302C61D5D95C}"/>
              </a:ext>
            </a:extLst>
          </p:cNvPr>
          <p:cNvSpPr>
            <a:spLocks noGrp="1"/>
          </p:cNvSpPr>
          <p:nvPr>
            <p:ph type="title"/>
          </p:nvPr>
        </p:nvSpPr>
        <p:spPr>
          <a:xfrm>
            <a:off x="765175" y="1301750"/>
            <a:ext cx="9612313" cy="2852738"/>
          </a:xfrm>
        </p:spPr>
        <p:txBody>
          <a:bodyPr rtlCol="0">
            <a:normAutofit fontScale="90000"/>
          </a:bodyPr>
          <a:lstStyle/>
          <a:p>
            <a:pPr eaLnBrk="1" fontAlgn="auto" hangingPunct="1">
              <a:spcAft>
                <a:spcPts val="0"/>
              </a:spcAft>
              <a:defRPr/>
            </a:pPr>
            <a:r>
              <a:rPr lang="fr-FR" dirty="0"/>
              <a:t>Modélisation des données et des connaissances</a:t>
            </a:r>
            <a:endParaRPr lang="en-US" dirty="0"/>
          </a:p>
        </p:txBody>
      </p:sp>
      <p:sp>
        <p:nvSpPr>
          <p:cNvPr id="65539" name="Text Placeholder 3">
            <a:extLst>
              <a:ext uri="{FF2B5EF4-FFF2-40B4-BE49-F238E27FC236}">
                <a16:creationId xmlns:a16="http://schemas.microsoft.com/office/drawing/2014/main" id="{B59718AB-491E-684B-91BF-0EF336595810}"/>
              </a:ext>
            </a:extLst>
          </p:cNvPr>
          <p:cNvSpPr>
            <a:spLocks noGrp="1"/>
          </p:cNvSpPr>
          <p:nvPr>
            <p:ph type="body" idx="1"/>
          </p:nvPr>
        </p:nvSpPr>
        <p:spPr>
          <a:xfrm>
            <a:off x="765175" y="4216400"/>
            <a:ext cx="9612313" cy="1143000"/>
          </a:xfrm>
        </p:spPr>
        <p:txBody>
          <a:bodyPr/>
          <a:lstStyle/>
          <a:p>
            <a:pPr eaLnBrk="1" hangingPunct="1">
              <a:spcBef>
                <a:spcPct val="0"/>
              </a:spcBef>
              <a:spcAft>
                <a:spcPct val="0"/>
              </a:spcAft>
            </a:pPr>
            <a:r>
              <a:rPr lang="fr-FR" altLang="en-US"/>
              <a:t>COLLECTE ET GESTION DES DONNÉES</a:t>
            </a:r>
            <a:endParaRPr lang="en-US" altLang="en-US"/>
          </a:p>
          <a:p>
            <a:pPr eaLnBrk="1" hangingPunct="1">
              <a:spcBef>
                <a:spcPct val="0"/>
              </a:spcBef>
              <a:spcAft>
                <a:spcPct val="0"/>
              </a:spcAft>
            </a:pPr>
            <a:endParaRPr lang="en-US" altLang="en-US"/>
          </a:p>
        </p:txBody>
      </p:sp>
    </p:spTree>
  </p:cSld>
  <p:clrMapOvr>
    <a:masterClrMapping/>
  </p:clrMapOvr>
  <p:transition spd="med">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Title 3">
            <a:extLst>
              <a:ext uri="{FF2B5EF4-FFF2-40B4-BE49-F238E27FC236}">
                <a16:creationId xmlns:a16="http://schemas.microsoft.com/office/drawing/2014/main" id="{AE8F88A3-2E89-B64A-B31B-0C7FEBA2A663}"/>
              </a:ext>
            </a:extLst>
          </p:cNvPr>
          <p:cNvSpPr>
            <a:spLocks noGrp="1"/>
          </p:cNvSpPr>
          <p:nvPr>
            <p:ph type="title"/>
          </p:nvPr>
        </p:nvSpPr>
        <p:spPr/>
        <p:txBody>
          <a:bodyPr/>
          <a:lstStyle/>
          <a:p>
            <a:pPr eaLnBrk="1" hangingPunct="1"/>
            <a:r>
              <a:rPr lang="en-US" altLang="en-US" b="1"/>
              <a:t>CONCEPTS DE BASE</a:t>
            </a:r>
          </a:p>
        </p:txBody>
      </p:sp>
      <p:sp>
        <p:nvSpPr>
          <p:cNvPr id="66563" name="Content Placeholder 4">
            <a:extLst>
              <a:ext uri="{FF2B5EF4-FFF2-40B4-BE49-F238E27FC236}">
                <a16:creationId xmlns:a16="http://schemas.microsoft.com/office/drawing/2014/main" id="{85FFD15D-23D3-6F49-A512-5ADC4C8F638F}"/>
              </a:ext>
            </a:extLst>
          </p:cNvPr>
          <p:cNvSpPr>
            <a:spLocks noGrp="1"/>
          </p:cNvSpPr>
          <p:nvPr>
            <p:ph idx="1"/>
          </p:nvPr>
        </p:nvSpPr>
        <p:spPr>
          <a:xfrm>
            <a:off x="1371599" y="1954213"/>
            <a:ext cx="5605975" cy="4140200"/>
          </a:xfrm>
        </p:spPr>
        <p:txBody>
          <a:bodyPr/>
          <a:lstStyle/>
          <a:p>
            <a:pPr marL="0" indent="0" algn="just" eaLnBrk="1" hangingPunct="1">
              <a:buFont typeface="Franklin Gothic Book" panose="020B0503020102020204" pitchFamily="34" charset="0"/>
              <a:buNone/>
            </a:pPr>
            <a:r>
              <a:rPr lang="fr-FR" altLang="en-US" sz="2400" dirty="0">
                <a:latin typeface="Dagny OT" panose="020B0504020201020104" pitchFamily="34" charset="77"/>
              </a:rPr>
              <a:t>Comment faire le lien entre les différentes disciplines qui utilisent des données ?</a:t>
            </a:r>
            <a:endParaRPr lang="en-US" altLang="en-US" sz="500" dirty="0">
              <a:latin typeface="Dagny OT" panose="020B0504020201020104" pitchFamily="34" charset="77"/>
            </a:endParaRPr>
          </a:p>
          <a:p>
            <a:pPr marL="0" indent="0" algn="just" eaLnBrk="1" hangingPunct="1">
              <a:buFont typeface="Franklin Gothic Book" panose="020B0503020102020204" pitchFamily="34" charset="0"/>
              <a:buNone/>
            </a:pPr>
            <a:endParaRPr lang="fr-FR" altLang="en-US" sz="500" dirty="0">
              <a:latin typeface="Dagny OT" panose="020B0504020201020104" pitchFamily="34" charset="77"/>
            </a:endParaRPr>
          </a:p>
          <a:p>
            <a:pPr marL="0" indent="0" algn="just" eaLnBrk="1" hangingPunct="1">
              <a:buFont typeface="Franklin Gothic Book" panose="020B0503020102020204" pitchFamily="34" charset="0"/>
              <a:buNone/>
            </a:pPr>
            <a:r>
              <a:rPr lang="fr-FR" altLang="en-US" sz="2400" dirty="0">
                <a:latin typeface="Dagny OT" panose="020B0504020201020104" pitchFamily="34" charset="77"/>
              </a:rPr>
              <a:t>Concepts ou éléments fondamentaux (systèmes) :</a:t>
            </a:r>
          </a:p>
          <a:p>
            <a:pPr lvl="1" algn="just" eaLnBrk="1" hangingPunct="1">
              <a:buFont typeface="Wingdings" pitchFamily="2" charset="2"/>
              <a:buChar char="§"/>
            </a:pPr>
            <a:r>
              <a:rPr lang="fr-FR" altLang="en-US" i="0" dirty="0">
                <a:latin typeface="Dagny OT" panose="020B0504020201020104" pitchFamily="34" charset="77"/>
              </a:rPr>
              <a:t>objet - attributs (concrets ou abstraits)</a:t>
            </a:r>
          </a:p>
          <a:p>
            <a:pPr lvl="1" algn="just" eaLnBrk="1" hangingPunct="1">
              <a:buFont typeface="Wingdings" pitchFamily="2" charset="2"/>
              <a:buChar char="§"/>
            </a:pPr>
            <a:r>
              <a:rPr lang="fr-FR" altLang="en-US" i="0" dirty="0">
                <a:latin typeface="Dagny OT" panose="020B0504020201020104" pitchFamily="34" charset="77"/>
              </a:rPr>
              <a:t>objets multiples - </a:t>
            </a:r>
            <a:r>
              <a:rPr lang="fr-FR" altLang="en-US" b="1" i="0" dirty="0">
                <a:latin typeface="Dagny OT" panose="020B0504020201020104" pitchFamily="34" charset="77"/>
              </a:rPr>
              <a:t>relations</a:t>
            </a:r>
            <a:r>
              <a:rPr lang="fr-FR" altLang="en-US" i="0" dirty="0">
                <a:latin typeface="Dagny OT" panose="020B0504020201020104" pitchFamily="34" charset="77"/>
              </a:rPr>
              <a:t> entre ces objets/attributs</a:t>
            </a:r>
          </a:p>
          <a:p>
            <a:pPr lvl="1" algn="just" eaLnBrk="1" hangingPunct="1">
              <a:buFont typeface="Wingdings" pitchFamily="2" charset="2"/>
              <a:buChar char="§"/>
            </a:pPr>
            <a:r>
              <a:rPr lang="fr-FR" altLang="en-US" i="0" dirty="0">
                <a:latin typeface="Dagny OT" panose="020B0504020201020104" pitchFamily="34" charset="77"/>
              </a:rPr>
              <a:t>comment ces éléments évoluent dans le temps</a:t>
            </a:r>
            <a:endParaRPr lang="en-US" altLang="en-US" i="0" dirty="0">
              <a:latin typeface="Dagny OT" panose="020B0504020201020104" pitchFamily="34" charset="77"/>
            </a:endParaRPr>
          </a:p>
        </p:txBody>
      </p:sp>
      <p:pic>
        <p:nvPicPr>
          <p:cNvPr id="66564" name="Picture 2">
            <a:extLst>
              <a:ext uri="{FF2B5EF4-FFF2-40B4-BE49-F238E27FC236}">
                <a16:creationId xmlns:a16="http://schemas.microsoft.com/office/drawing/2014/main" id="{93D37F0A-94D5-F445-B8DA-956B0753D65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121525" y="1897063"/>
            <a:ext cx="4379913" cy="425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Title 3">
            <a:extLst>
              <a:ext uri="{FF2B5EF4-FFF2-40B4-BE49-F238E27FC236}">
                <a16:creationId xmlns:a16="http://schemas.microsoft.com/office/drawing/2014/main" id="{D65EABBC-0361-6649-B160-8AF5619EBF1B}"/>
              </a:ext>
            </a:extLst>
          </p:cNvPr>
          <p:cNvSpPr>
            <a:spLocks noGrp="1"/>
          </p:cNvSpPr>
          <p:nvPr>
            <p:ph type="title"/>
          </p:nvPr>
        </p:nvSpPr>
        <p:spPr/>
        <p:txBody>
          <a:bodyPr/>
          <a:lstStyle/>
          <a:p>
            <a:pPr eaLnBrk="1" hangingPunct="1"/>
            <a:r>
              <a:rPr lang="en-CA" altLang="en-US" b="1" dirty="0"/>
              <a:t>RELATIONS DE SYSTÈME</a:t>
            </a:r>
            <a:endParaRPr lang="en-US" altLang="en-US" b="1" dirty="0"/>
          </a:p>
        </p:txBody>
      </p:sp>
      <p:sp>
        <p:nvSpPr>
          <p:cNvPr id="67587" name="Content Placeholder 4">
            <a:extLst>
              <a:ext uri="{FF2B5EF4-FFF2-40B4-BE49-F238E27FC236}">
                <a16:creationId xmlns:a16="http://schemas.microsoft.com/office/drawing/2014/main" id="{2D8C272A-B41B-3341-A387-C3484E74BDFA}"/>
              </a:ext>
            </a:extLst>
          </p:cNvPr>
          <p:cNvSpPr txBox="1">
            <a:spLocks/>
          </p:cNvSpPr>
          <p:nvPr/>
        </p:nvSpPr>
        <p:spPr bwMode="auto">
          <a:xfrm>
            <a:off x="6456781" y="1744663"/>
            <a:ext cx="5542964" cy="282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4000"/>
              </a:lnSpc>
              <a:spcBef>
                <a:spcPts val="1000"/>
              </a:spcBef>
              <a:spcAft>
                <a:spcPts val="200"/>
              </a:spcAft>
              <a:buFont typeface="Franklin Gothic Book" panose="020B0503020102020204" pitchFamily="34" charset="0"/>
              <a:buChar char="■"/>
              <a:defRPr sz="2000">
                <a:solidFill>
                  <a:schemeClr val="tx2"/>
                </a:solidFill>
                <a:latin typeface="Franklin Gothic Book" panose="020B0503020102020204" pitchFamily="34" charset="0"/>
              </a:defRPr>
            </a:lvl1pPr>
            <a:lvl2pPr marL="971550" indent="-342900">
              <a:lnSpc>
                <a:spcPct val="94000"/>
              </a:lnSpc>
              <a:spcBef>
                <a:spcPts val="500"/>
              </a:spcBef>
              <a:spcAft>
                <a:spcPts val="200"/>
              </a:spcAft>
              <a:buFont typeface="Franklin Gothic Book" panose="020B0503020102020204" pitchFamily="34" charset="0"/>
              <a:buChar char="–"/>
              <a:defRPr sz="2000" i="1">
                <a:solidFill>
                  <a:schemeClr val="tx2"/>
                </a:solidFill>
                <a:latin typeface="Franklin Gothic Book" panose="020B0503020102020204" pitchFamily="34" charset="0"/>
              </a:defRPr>
            </a:lvl2pPr>
            <a:lvl3pPr marL="898525" indent="-269875">
              <a:lnSpc>
                <a:spcPct val="94000"/>
              </a:lnSpc>
              <a:spcBef>
                <a:spcPts val="500"/>
              </a:spcBef>
              <a:spcAft>
                <a:spcPts val="200"/>
              </a:spcAft>
              <a:buFont typeface="Franklin Gothic Book" panose="020B0503020102020204" pitchFamily="34" charset="0"/>
              <a:buChar char="■"/>
              <a:defRPr>
                <a:solidFill>
                  <a:schemeClr val="tx2"/>
                </a:solidFill>
                <a:latin typeface="Franklin Gothic Book" panose="020B0503020102020204" pitchFamily="34" charset="0"/>
              </a:defRPr>
            </a:lvl3pPr>
            <a:lvl4pPr marL="1241425" indent="-233363">
              <a:lnSpc>
                <a:spcPct val="94000"/>
              </a:lnSpc>
              <a:spcBef>
                <a:spcPts val="500"/>
              </a:spcBef>
              <a:spcAft>
                <a:spcPts val="200"/>
              </a:spcAft>
              <a:buFont typeface="Franklin Gothic Book" panose="020B0503020102020204" pitchFamily="34" charset="0"/>
              <a:buChar char="–"/>
              <a:defRPr i="1">
                <a:solidFill>
                  <a:schemeClr val="tx2"/>
                </a:solidFill>
                <a:latin typeface="Franklin Gothic Book" panose="020B0503020102020204" pitchFamily="34" charset="0"/>
              </a:defRPr>
            </a:lvl4pPr>
            <a:lvl5pPr marL="1601788" indent="-233363">
              <a:lnSpc>
                <a:spcPct val="94000"/>
              </a:lnSpc>
              <a:spcBef>
                <a:spcPts val="500"/>
              </a:spcBef>
              <a:spcAft>
                <a:spcPts val="200"/>
              </a:spcAft>
              <a:buFont typeface="Franklin Gothic Book" panose="020B0503020102020204" pitchFamily="34" charset="0"/>
              <a:buChar char="■"/>
              <a:defRPr sz="1600">
                <a:solidFill>
                  <a:schemeClr val="tx2"/>
                </a:solidFill>
                <a:latin typeface="Franklin Gothic Book" panose="020B0503020102020204" pitchFamily="34" charset="0"/>
              </a:defRPr>
            </a:lvl5pPr>
            <a:lvl6pPr marL="2058988" indent="-233363" defTabSz="457200" eaLnBrk="0" fontAlgn="base" hangingPunct="0">
              <a:lnSpc>
                <a:spcPct val="94000"/>
              </a:lnSpc>
              <a:spcBef>
                <a:spcPts val="500"/>
              </a:spcBef>
              <a:spcAft>
                <a:spcPts val="200"/>
              </a:spcAft>
              <a:buFont typeface="Franklin Gothic Book" panose="020B0503020102020204" pitchFamily="34" charset="0"/>
              <a:buChar char="■"/>
              <a:defRPr sz="1600">
                <a:solidFill>
                  <a:schemeClr val="tx2"/>
                </a:solidFill>
                <a:latin typeface="Franklin Gothic Book" panose="020B0503020102020204" pitchFamily="34" charset="0"/>
              </a:defRPr>
            </a:lvl6pPr>
            <a:lvl7pPr marL="2516188" indent="-233363" defTabSz="457200" eaLnBrk="0" fontAlgn="base" hangingPunct="0">
              <a:lnSpc>
                <a:spcPct val="94000"/>
              </a:lnSpc>
              <a:spcBef>
                <a:spcPts val="500"/>
              </a:spcBef>
              <a:spcAft>
                <a:spcPts val="200"/>
              </a:spcAft>
              <a:buFont typeface="Franklin Gothic Book" panose="020B0503020102020204" pitchFamily="34" charset="0"/>
              <a:buChar char="■"/>
              <a:defRPr sz="1600">
                <a:solidFill>
                  <a:schemeClr val="tx2"/>
                </a:solidFill>
                <a:latin typeface="Franklin Gothic Book" panose="020B0503020102020204" pitchFamily="34" charset="0"/>
              </a:defRPr>
            </a:lvl7pPr>
            <a:lvl8pPr marL="2973388" indent="-233363" defTabSz="457200" eaLnBrk="0" fontAlgn="base" hangingPunct="0">
              <a:lnSpc>
                <a:spcPct val="94000"/>
              </a:lnSpc>
              <a:spcBef>
                <a:spcPts val="500"/>
              </a:spcBef>
              <a:spcAft>
                <a:spcPts val="200"/>
              </a:spcAft>
              <a:buFont typeface="Franklin Gothic Book" panose="020B0503020102020204" pitchFamily="34" charset="0"/>
              <a:buChar char="■"/>
              <a:defRPr sz="1600">
                <a:solidFill>
                  <a:schemeClr val="tx2"/>
                </a:solidFill>
                <a:latin typeface="Franklin Gothic Book" panose="020B0503020102020204" pitchFamily="34" charset="0"/>
              </a:defRPr>
            </a:lvl8pPr>
            <a:lvl9pPr marL="3430588" indent="-233363" defTabSz="457200" eaLnBrk="0" fontAlgn="base" hangingPunct="0">
              <a:lnSpc>
                <a:spcPct val="94000"/>
              </a:lnSpc>
              <a:spcBef>
                <a:spcPts val="500"/>
              </a:spcBef>
              <a:spcAft>
                <a:spcPts val="200"/>
              </a:spcAft>
              <a:buFont typeface="Franklin Gothic Book" panose="020B0503020102020204" pitchFamily="34" charset="0"/>
              <a:buChar char="■"/>
              <a:defRPr sz="1600">
                <a:solidFill>
                  <a:schemeClr val="tx2"/>
                </a:solidFill>
                <a:latin typeface="Franklin Gothic Book" panose="020B0503020102020204" pitchFamily="34" charset="0"/>
              </a:defRPr>
            </a:lvl9pPr>
          </a:lstStyle>
          <a:p>
            <a:pPr eaLnBrk="1" hangingPunct="1">
              <a:lnSpc>
                <a:spcPct val="100000"/>
              </a:lnSpc>
              <a:spcBef>
                <a:spcPct val="20000"/>
              </a:spcBef>
              <a:spcAft>
                <a:spcPts val="600"/>
              </a:spcAft>
              <a:buClr>
                <a:schemeClr val="accent2"/>
              </a:buClr>
              <a:buSzPct val="92000"/>
              <a:buFont typeface="Wingdings 2" pitchFamily="2" charset="2"/>
              <a:buNone/>
            </a:pPr>
            <a:r>
              <a:rPr lang="fr-FR" altLang="en-US" sz="2400" dirty="0">
                <a:latin typeface="Dagny OT" panose="020B0504020201020104" pitchFamily="34" charset="77"/>
              </a:rPr>
              <a:t>Quelques relations spécifiques à un objet </a:t>
            </a:r>
            <a:r>
              <a:rPr lang="en-US" altLang="en-US" sz="2400" dirty="0">
                <a:latin typeface="Dagny OT" panose="020B0504020201020104" pitchFamily="34" charset="77"/>
              </a:rPr>
              <a:t>: </a:t>
            </a:r>
          </a:p>
          <a:p>
            <a:pPr lvl="1" eaLnBrk="1" hangingPunct="1">
              <a:lnSpc>
                <a:spcPct val="100000"/>
              </a:lnSpc>
              <a:spcBef>
                <a:spcPct val="20000"/>
              </a:spcBef>
              <a:spcAft>
                <a:spcPts val="600"/>
              </a:spcAft>
              <a:buClr>
                <a:schemeClr val="accent2"/>
              </a:buClr>
              <a:buSzPct val="92000"/>
              <a:buFont typeface="Wingdings" pitchFamily="2" charset="2"/>
              <a:buChar char="§"/>
            </a:pPr>
            <a:r>
              <a:rPr lang="fr-FR" altLang="en-US" i="0" dirty="0">
                <a:latin typeface="Dagny OT" panose="020B0504020201020104" pitchFamily="34" charset="77"/>
              </a:rPr>
              <a:t>la propriété</a:t>
            </a:r>
          </a:p>
          <a:p>
            <a:pPr lvl="1" eaLnBrk="1" hangingPunct="1">
              <a:lnSpc>
                <a:spcPct val="100000"/>
              </a:lnSpc>
              <a:spcBef>
                <a:spcPct val="20000"/>
              </a:spcBef>
              <a:spcAft>
                <a:spcPts val="600"/>
              </a:spcAft>
              <a:buClr>
                <a:schemeClr val="accent2"/>
              </a:buClr>
              <a:buSzPct val="92000"/>
              <a:buFont typeface="Wingdings" pitchFamily="2" charset="2"/>
              <a:buChar char="§"/>
            </a:pPr>
            <a:r>
              <a:rPr lang="fr-FR" altLang="en-US" i="0" dirty="0">
                <a:latin typeface="Dagny OT" panose="020B0504020201020104" pitchFamily="34" charset="77"/>
              </a:rPr>
              <a:t>relations sociales</a:t>
            </a:r>
          </a:p>
          <a:p>
            <a:pPr lvl="1" eaLnBrk="1" hangingPunct="1">
              <a:lnSpc>
                <a:spcPct val="100000"/>
              </a:lnSpc>
              <a:spcBef>
                <a:spcPct val="20000"/>
              </a:spcBef>
              <a:spcAft>
                <a:spcPts val="600"/>
              </a:spcAft>
              <a:buClr>
                <a:schemeClr val="accent2"/>
              </a:buClr>
              <a:buSzPct val="92000"/>
              <a:buFont typeface="Wingdings" pitchFamily="2" charset="2"/>
              <a:buChar char="§"/>
            </a:pPr>
            <a:r>
              <a:rPr lang="fr-FR" altLang="en-US" i="0" dirty="0">
                <a:latin typeface="Dagny OT" panose="020B0504020201020104" pitchFamily="34" charset="77"/>
              </a:rPr>
              <a:t>devient</a:t>
            </a:r>
          </a:p>
          <a:p>
            <a:pPr lvl="1" eaLnBrk="1" hangingPunct="1">
              <a:lnSpc>
                <a:spcPct val="100000"/>
              </a:lnSpc>
              <a:spcBef>
                <a:spcPct val="20000"/>
              </a:spcBef>
              <a:spcAft>
                <a:spcPts val="600"/>
              </a:spcAft>
              <a:buClr>
                <a:schemeClr val="accent2"/>
              </a:buClr>
              <a:buSzPct val="92000"/>
              <a:buFont typeface="Wingdings" pitchFamily="2" charset="2"/>
              <a:buChar char="§"/>
            </a:pPr>
            <a:r>
              <a:rPr lang="fr-FR" altLang="en-US" i="0" dirty="0">
                <a:latin typeface="Dagny OT" panose="020B0504020201020104" pitchFamily="34" charset="77"/>
              </a:rPr>
              <a:t>mène à</a:t>
            </a:r>
            <a:endParaRPr lang="en-US" altLang="en-US" i="0" dirty="0">
              <a:latin typeface="Dagny OT" panose="020B0504020201020104" pitchFamily="34" charset="77"/>
            </a:endParaRPr>
          </a:p>
        </p:txBody>
      </p:sp>
      <p:sp>
        <p:nvSpPr>
          <p:cNvPr id="2" name="Rectangle 1">
            <a:extLst>
              <a:ext uri="{FF2B5EF4-FFF2-40B4-BE49-F238E27FC236}">
                <a16:creationId xmlns:a16="http://schemas.microsoft.com/office/drawing/2014/main" id="{93289028-9DAF-A84D-AB87-3DB931F3C40F}"/>
              </a:ext>
            </a:extLst>
          </p:cNvPr>
          <p:cNvSpPr/>
          <p:nvPr/>
        </p:nvSpPr>
        <p:spPr>
          <a:xfrm>
            <a:off x="3954463" y="5418138"/>
            <a:ext cx="803275" cy="617537"/>
          </a:xfrm>
          <a:prstGeom prst="rect">
            <a:avLst/>
          </a:prstGeom>
          <a:solidFill>
            <a:schemeClr val="accent2"/>
          </a:solidFill>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7" name="Rectangle 6">
            <a:extLst>
              <a:ext uri="{FF2B5EF4-FFF2-40B4-BE49-F238E27FC236}">
                <a16:creationId xmlns:a16="http://schemas.microsoft.com/office/drawing/2014/main" id="{D413CAA5-E43E-0C4A-847D-E8C1ADA004C1}"/>
              </a:ext>
            </a:extLst>
          </p:cNvPr>
          <p:cNvSpPr/>
          <p:nvPr/>
        </p:nvSpPr>
        <p:spPr>
          <a:xfrm>
            <a:off x="6091238" y="4876800"/>
            <a:ext cx="803275" cy="615950"/>
          </a:xfrm>
          <a:prstGeom prst="rect">
            <a:avLst/>
          </a:prstGeom>
          <a:solidFill>
            <a:schemeClr val="accent2"/>
          </a:solidFill>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 name="Rectangle 7">
            <a:extLst>
              <a:ext uri="{FF2B5EF4-FFF2-40B4-BE49-F238E27FC236}">
                <a16:creationId xmlns:a16="http://schemas.microsoft.com/office/drawing/2014/main" id="{3CE51155-76F1-424F-8276-3F719C029689}"/>
              </a:ext>
            </a:extLst>
          </p:cNvPr>
          <p:cNvSpPr/>
          <p:nvPr/>
        </p:nvSpPr>
        <p:spPr>
          <a:xfrm>
            <a:off x="6076950" y="5943600"/>
            <a:ext cx="801688" cy="617538"/>
          </a:xfrm>
          <a:prstGeom prst="rect">
            <a:avLst/>
          </a:prstGeom>
          <a:solidFill>
            <a:schemeClr val="accent2"/>
          </a:solidFill>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 name="Rectangle 8">
            <a:extLst>
              <a:ext uri="{FF2B5EF4-FFF2-40B4-BE49-F238E27FC236}">
                <a16:creationId xmlns:a16="http://schemas.microsoft.com/office/drawing/2014/main" id="{50034232-63DA-2B4E-AFC2-8EBBCC8F4D5B}"/>
              </a:ext>
            </a:extLst>
          </p:cNvPr>
          <p:cNvSpPr/>
          <p:nvPr/>
        </p:nvSpPr>
        <p:spPr>
          <a:xfrm>
            <a:off x="7981950" y="4876800"/>
            <a:ext cx="803275" cy="615950"/>
          </a:xfrm>
          <a:prstGeom prst="rect">
            <a:avLst/>
          </a:prstGeom>
          <a:solidFill>
            <a:schemeClr val="accent2"/>
          </a:solidFill>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0" name="Rectangle 9">
            <a:extLst>
              <a:ext uri="{FF2B5EF4-FFF2-40B4-BE49-F238E27FC236}">
                <a16:creationId xmlns:a16="http://schemas.microsoft.com/office/drawing/2014/main" id="{769E2636-790D-4D47-873A-3969F9560BB5}"/>
              </a:ext>
            </a:extLst>
          </p:cNvPr>
          <p:cNvSpPr/>
          <p:nvPr/>
        </p:nvSpPr>
        <p:spPr>
          <a:xfrm>
            <a:off x="7966075" y="5943600"/>
            <a:ext cx="803275" cy="617538"/>
          </a:xfrm>
          <a:prstGeom prst="rect">
            <a:avLst/>
          </a:prstGeom>
          <a:solidFill>
            <a:schemeClr val="accent2"/>
          </a:solidFill>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11" name="Straight Arrow Connector 10">
            <a:extLst>
              <a:ext uri="{FF2B5EF4-FFF2-40B4-BE49-F238E27FC236}">
                <a16:creationId xmlns:a16="http://schemas.microsoft.com/office/drawing/2014/main" id="{E91353EE-05D2-024C-BE98-478D36AE8B9D}"/>
              </a:ext>
            </a:extLst>
          </p:cNvPr>
          <p:cNvCxnSpPr>
            <a:cxnSpLocks/>
            <a:stCxn id="2" idx="3"/>
            <a:endCxn id="7" idx="1"/>
          </p:cNvCxnSpPr>
          <p:nvPr/>
        </p:nvCxnSpPr>
        <p:spPr>
          <a:xfrm flipV="1">
            <a:off x="4757738" y="5184775"/>
            <a:ext cx="1333500" cy="5429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CC00C971-1088-DC47-88DC-417095D58D03}"/>
              </a:ext>
            </a:extLst>
          </p:cNvPr>
          <p:cNvCxnSpPr>
            <a:cxnSpLocks/>
            <a:stCxn id="2" idx="3"/>
            <a:endCxn id="8" idx="1"/>
          </p:cNvCxnSpPr>
          <p:nvPr/>
        </p:nvCxnSpPr>
        <p:spPr>
          <a:xfrm>
            <a:off x="4757738" y="5727700"/>
            <a:ext cx="1319212" cy="52546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D537671C-E7EA-5745-B5AE-0E54D9D6632A}"/>
              </a:ext>
            </a:extLst>
          </p:cNvPr>
          <p:cNvCxnSpPr>
            <a:stCxn id="7" idx="3"/>
            <a:endCxn id="9" idx="1"/>
          </p:cNvCxnSpPr>
          <p:nvPr/>
        </p:nvCxnSpPr>
        <p:spPr>
          <a:xfrm>
            <a:off x="6894513" y="5184775"/>
            <a:ext cx="1087437"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BDA12776-BB4D-8448-9CBE-08B1F83D59AB}"/>
              </a:ext>
            </a:extLst>
          </p:cNvPr>
          <p:cNvCxnSpPr>
            <a:stCxn id="8" idx="3"/>
            <a:endCxn id="10" idx="1"/>
          </p:cNvCxnSpPr>
          <p:nvPr/>
        </p:nvCxnSpPr>
        <p:spPr>
          <a:xfrm>
            <a:off x="6878638" y="6253163"/>
            <a:ext cx="1087437"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67597" name="Content Placeholder 4">
            <a:extLst>
              <a:ext uri="{FF2B5EF4-FFF2-40B4-BE49-F238E27FC236}">
                <a16:creationId xmlns:a16="http://schemas.microsoft.com/office/drawing/2014/main" id="{40E1C17E-33D2-EF41-9995-B134DE819763}"/>
              </a:ext>
            </a:extLst>
          </p:cNvPr>
          <p:cNvSpPr txBox="1">
            <a:spLocks/>
          </p:cNvSpPr>
          <p:nvPr/>
        </p:nvSpPr>
        <p:spPr bwMode="auto">
          <a:xfrm>
            <a:off x="1330743" y="1900238"/>
            <a:ext cx="5329877" cy="282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4000"/>
              </a:lnSpc>
              <a:spcBef>
                <a:spcPts val="1000"/>
              </a:spcBef>
              <a:spcAft>
                <a:spcPts val="200"/>
              </a:spcAft>
              <a:buFont typeface="Franklin Gothic Book" panose="020B0503020102020204" pitchFamily="34" charset="0"/>
              <a:buChar char="■"/>
              <a:defRPr sz="2000">
                <a:solidFill>
                  <a:schemeClr val="tx2"/>
                </a:solidFill>
                <a:latin typeface="Franklin Gothic Book" panose="020B0503020102020204" pitchFamily="34" charset="0"/>
              </a:defRPr>
            </a:lvl1pPr>
            <a:lvl2pPr marL="971550" indent="-342900">
              <a:lnSpc>
                <a:spcPct val="94000"/>
              </a:lnSpc>
              <a:spcBef>
                <a:spcPts val="500"/>
              </a:spcBef>
              <a:spcAft>
                <a:spcPts val="200"/>
              </a:spcAft>
              <a:buFont typeface="Franklin Gothic Book" panose="020B0503020102020204" pitchFamily="34" charset="0"/>
              <a:buChar char="–"/>
              <a:defRPr sz="2000" i="1">
                <a:solidFill>
                  <a:schemeClr val="tx2"/>
                </a:solidFill>
                <a:latin typeface="Franklin Gothic Book" panose="020B0503020102020204" pitchFamily="34" charset="0"/>
              </a:defRPr>
            </a:lvl2pPr>
            <a:lvl3pPr marL="898525" indent="-269875">
              <a:lnSpc>
                <a:spcPct val="94000"/>
              </a:lnSpc>
              <a:spcBef>
                <a:spcPts val="500"/>
              </a:spcBef>
              <a:spcAft>
                <a:spcPts val="200"/>
              </a:spcAft>
              <a:buFont typeface="Franklin Gothic Book" panose="020B0503020102020204" pitchFamily="34" charset="0"/>
              <a:buChar char="■"/>
              <a:defRPr>
                <a:solidFill>
                  <a:schemeClr val="tx2"/>
                </a:solidFill>
                <a:latin typeface="Franklin Gothic Book" panose="020B0503020102020204" pitchFamily="34" charset="0"/>
              </a:defRPr>
            </a:lvl3pPr>
            <a:lvl4pPr marL="1241425" indent="-233363">
              <a:lnSpc>
                <a:spcPct val="94000"/>
              </a:lnSpc>
              <a:spcBef>
                <a:spcPts val="500"/>
              </a:spcBef>
              <a:spcAft>
                <a:spcPts val="200"/>
              </a:spcAft>
              <a:buFont typeface="Franklin Gothic Book" panose="020B0503020102020204" pitchFamily="34" charset="0"/>
              <a:buChar char="–"/>
              <a:defRPr i="1">
                <a:solidFill>
                  <a:schemeClr val="tx2"/>
                </a:solidFill>
                <a:latin typeface="Franklin Gothic Book" panose="020B0503020102020204" pitchFamily="34" charset="0"/>
              </a:defRPr>
            </a:lvl4pPr>
            <a:lvl5pPr marL="1601788" indent="-233363">
              <a:lnSpc>
                <a:spcPct val="94000"/>
              </a:lnSpc>
              <a:spcBef>
                <a:spcPts val="500"/>
              </a:spcBef>
              <a:spcAft>
                <a:spcPts val="200"/>
              </a:spcAft>
              <a:buFont typeface="Franklin Gothic Book" panose="020B0503020102020204" pitchFamily="34" charset="0"/>
              <a:buChar char="■"/>
              <a:defRPr sz="1600">
                <a:solidFill>
                  <a:schemeClr val="tx2"/>
                </a:solidFill>
                <a:latin typeface="Franklin Gothic Book" panose="020B0503020102020204" pitchFamily="34" charset="0"/>
              </a:defRPr>
            </a:lvl5pPr>
            <a:lvl6pPr marL="2058988" indent="-233363" defTabSz="457200" eaLnBrk="0" fontAlgn="base" hangingPunct="0">
              <a:lnSpc>
                <a:spcPct val="94000"/>
              </a:lnSpc>
              <a:spcBef>
                <a:spcPts val="500"/>
              </a:spcBef>
              <a:spcAft>
                <a:spcPts val="200"/>
              </a:spcAft>
              <a:buFont typeface="Franklin Gothic Book" panose="020B0503020102020204" pitchFamily="34" charset="0"/>
              <a:buChar char="■"/>
              <a:defRPr sz="1600">
                <a:solidFill>
                  <a:schemeClr val="tx2"/>
                </a:solidFill>
                <a:latin typeface="Franklin Gothic Book" panose="020B0503020102020204" pitchFamily="34" charset="0"/>
              </a:defRPr>
            </a:lvl6pPr>
            <a:lvl7pPr marL="2516188" indent="-233363" defTabSz="457200" eaLnBrk="0" fontAlgn="base" hangingPunct="0">
              <a:lnSpc>
                <a:spcPct val="94000"/>
              </a:lnSpc>
              <a:spcBef>
                <a:spcPts val="500"/>
              </a:spcBef>
              <a:spcAft>
                <a:spcPts val="200"/>
              </a:spcAft>
              <a:buFont typeface="Franklin Gothic Book" panose="020B0503020102020204" pitchFamily="34" charset="0"/>
              <a:buChar char="■"/>
              <a:defRPr sz="1600">
                <a:solidFill>
                  <a:schemeClr val="tx2"/>
                </a:solidFill>
                <a:latin typeface="Franklin Gothic Book" panose="020B0503020102020204" pitchFamily="34" charset="0"/>
              </a:defRPr>
            </a:lvl7pPr>
            <a:lvl8pPr marL="2973388" indent="-233363" defTabSz="457200" eaLnBrk="0" fontAlgn="base" hangingPunct="0">
              <a:lnSpc>
                <a:spcPct val="94000"/>
              </a:lnSpc>
              <a:spcBef>
                <a:spcPts val="500"/>
              </a:spcBef>
              <a:spcAft>
                <a:spcPts val="200"/>
              </a:spcAft>
              <a:buFont typeface="Franklin Gothic Book" panose="020B0503020102020204" pitchFamily="34" charset="0"/>
              <a:buChar char="■"/>
              <a:defRPr sz="1600">
                <a:solidFill>
                  <a:schemeClr val="tx2"/>
                </a:solidFill>
                <a:latin typeface="Franklin Gothic Book" panose="020B0503020102020204" pitchFamily="34" charset="0"/>
              </a:defRPr>
            </a:lvl8pPr>
            <a:lvl9pPr marL="3430588" indent="-233363" defTabSz="457200" eaLnBrk="0" fontAlgn="base" hangingPunct="0">
              <a:lnSpc>
                <a:spcPct val="94000"/>
              </a:lnSpc>
              <a:spcBef>
                <a:spcPts val="500"/>
              </a:spcBef>
              <a:spcAft>
                <a:spcPts val="200"/>
              </a:spcAft>
              <a:buFont typeface="Franklin Gothic Book" panose="020B0503020102020204" pitchFamily="34" charset="0"/>
              <a:buChar char="■"/>
              <a:defRPr sz="1600">
                <a:solidFill>
                  <a:schemeClr val="tx2"/>
                </a:solidFill>
                <a:latin typeface="Franklin Gothic Book" panose="020B0503020102020204" pitchFamily="34" charset="0"/>
              </a:defRPr>
            </a:lvl9pPr>
          </a:lstStyle>
          <a:p>
            <a:pPr eaLnBrk="1" hangingPunct="1">
              <a:lnSpc>
                <a:spcPct val="100000"/>
              </a:lnSpc>
              <a:spcBef>
                <a:spcPct val="20000"/>
              </a:spcBef>
              <a:spcAft>
                <a:spcPts val="600"/>
              </a:spcAft>
              <a:buClr>
                <a:schemeClr val="accent2"/>
              </a:buClr>
              <a:buSzPct val="92000"/>
              <a:buFont typeface="Wingdings 2" pitchFamily="2" charset="2"/>
              <a:buNone/>
            </a:pPr>
            <a:r>
              <a:rPr lang="en-US" altLang="en-US" sz="2400" dirty="0" err="1">
                <a:latin typeface="Dagny OT" panose="020B0504020201020104" pitchFamily="34" charset="77"/>
              </a:rPr>
              <a:t>Quelques</a:t>
            </a:r>
            <a:r>
              <a:rPr lang="en-US" altLang="en-US" sz="2400" dirty="0">
                <a:latin typeface="Dagny OT" panose="020B0504020201020104" pitchFamily="34" charset="77"/>
              </a:rPr>
              <a:t> relations </a:t>
            </a:r>
            <a:r>
              <a:rPr lang="en-US" altLang="en-US" sz="2400" dirty="0" err="1">
                <a:latin typeface="Dagny OT" panose="020B0504020201020104" pitchFamily="34" charset="77"/>
              </a:rPr>
              <a:t>fondamentales</a:t>
            </a:r>
            <a:r>
              <a:rPr lang="en-US" altLang="en-US" sz="2400" dirty="0">
                <a:latin typeface="Dagny OT" panose="020B0504020201020104" pitchFamily="34" charset="77"/>
              </a:rPr>
              <a:t> : </a:t>
            </a:r>
          </a:p>
          <a:p>
            <a:pPr lvl="1" eaLnBrk="1" hangingPunct="1">
              <a:lnSpc>
                <a:spcPct val="100000"/>
              </a:lnSpc>
              <a:spcBef>
                <a:spcPct val="20000"/>
              </a:spcBef>
              <a:spcAft>
                <a:spcPts val="600"/>
              </a:spcAft>
              <a:buClr>
                <a:schemeClr val="accent2"/>
              </a:buClr>
              <a:buSzPct val="92000"/>
              <a:buFont typeface="Wingdings" pitchFamily="2" charset="2"/>
              <a:buChar char="§"/>
            </a:pPr>
            <a:r>
              <a:rPr lang="fr-FR" altLang="en-US" i="0" dirty="0">
                <a:latin typeface="Dagny OT" panose="020B0504020201020104" pitchFamily="34" charset="77"/>
              </a:rPr>
              <a:t>partie-entière</a:t>
            </a:r>
          </a:p>
          <a:p>
            <a:pPr lvl="1" eaLnBrk="1" hangingPunct="1">
              <a:lnSpc>
                <a:spcPct val="100000"/>
              </a:lnSpc>
              <a:spcBef>
                <a:spcPct val="20000"/>
              </a:spcBef>
              <a:spcAft>
                <a:spcPts val="600"/>
              </a:spcAft>
              <a:buClr>
                <a:schemeClr val="accent2"/>
              </a:buClr>
              <a:buSzPct val="92000"/>
              <a:buFont typeface="Wingdings" pitchFamily="2" charset="2"/>
              <a:buChar char="§"/>
            </a:pPr>
            <a:r>
              <a:rPr lang="fr-FR" altLang="en-US" i="0" dirty="0">
                <a:latin typeface="Dagny OT" panose="020B0504020201020104" pitchFamily="34" charset="77"/>
              </a:rPr>
              <a:t>est-un</a:t>
            </a:r>
          </a:p>
          <a:p>
            <a:pPr lvl="1" eaLnBrk="1" hangingPunct="1">
              <a:lnSpc>
                <a:spcPct val="100000"/>
              </a:lnSpc>
              <a:spcBef>
                <a:spcPct val="20000"/>
              </a:spcBef>
              <a:spcAft>
                <a:spcPts val="600"/>
              </a:spcAft>
              <a:buClr>
                <a:schemeClr val="accent2"/>
              </a:buClr>
              <a:buSzPct val="92000"/>
              <a:buFont typeface="Wingdings" pitchFamily="2" charset="2"/>
              <a:buChar char="§"/>
            </a:pPr>
            <a:r>
              <a:rPr lang="fr-FR" altLang="en-US" i="0" dirty="0">
                <a:latin typeface="Dagny OT" panose="020B0504020201020104" pitchFamily="34" charset="77"/>
              </a:rPr>
              <a:t>est-un-type-de</a:t>
            </a:r>
          </a:p>
          <a:p>
            <a:pPr lvl="1" eaLnBrk="1" hangingPunct="1">
              <a:lnSpc>
                <a:spcPct val="100000"/>
              </a:lnSpc>
              <a:spcBef>
                <a:spcPct val="20000"/>
              </a:spcBef>
              <a:spcAft>
                <a:spcPts val="600"/>
              </a:spcAft>
              <a:buClr>
                <a:schemeClr val="accent2"/>
              </a:buClr>
              <a:buSzPct val="92000"/>
              <a:buFont typeface="Wingdings" pitchFamily="2" charset="2"/>
              <a:buChar char="§"/>
            </a:pPr>
            <a:r>
              <a:rPr lang="fr-FR" altLang="en-US" i="0" dirty="0">
                <a:latin typeface="Dagny OT" panose="020B0504020201020104" pitchFamily="34" charset="77"/>
              </a:rPr>
              <a:t>cardinalité (un à un, un à plusieurs, plusieurs à plusieurs</a:t>
            </a:r>
            <a:r>
              <a:rPr lang="en-US" altLang="en-US" i="0" dirty="0">
                <a:latin typeface="Dagny OT" panose="020B0504020201020104" pitchFamily="34" charset="77"/>
              </a:rPr>
              <a:t>)</a:t>
            </a:r>
          </a:p>
        </p:txBody>
      </p:sp>
    </p:spTree>
  </p:cSld>
  <p:clrMapOvr>
    <a:masterClrMapping/>
  </p:clrMapOvr>
  <p:transition spd="med">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Title 1">
            <a:extLst>
              <a:ext uri="{FF2B5EF4-FFF2-40B4-BE49-F238E27FC236}">
                <a16:creationId xmlns:a16="http://schemas.microsoft.com/office/drawing/2014/main" id="{822B6A77-43A6-0F42-8C21-A17ABAB87A63}"/>
              </a:ext>
            </a:extLst>
          </p:cNvPr>
          <p:cNvSpPr>
            <a:spLocks noGrp="1"/>
          </p:cNvSpPr>
          <p:nvPr>
            <p:ph type="title"/>
          </p:nvPr>
        </p:nvSpPr>
        <p:spPr/>
        <p:txBody>
          <a:bodyPr/>
          <a:lstStyle/>
          <a:p>
            <a:pPr eaLnBrk="1" hangingPunct="1"/>
            <a:r>
              <a:rPr lang="en-US" altLang="en-US" b="1"/>
              <a:t>MODÈLE CONCEPTUEL</a:t>
            </a:r>
          </a:p>
        </p:txBody>
      </p:sp>
      <p:sp>
        <p:nvSpPr>
          <p:cNvPr id="3" name="Content Placeholder 2">
            <a:extLst>
              <a:ext uri="{FF2B5EF4-FFF2-40B4-BE49-F238E27FC236}">
                <a16:creationId xmlns:a16="http://schemas.microsoft.com/office/drawing/2014/main" id="{4C118A66-0BFF-6D42-BC9E-E81900E03AC1}"/>
              </a:ext>
            </a:extLst>
          </p:cNvPr>
          <p:cNvSpPr>
            <a:spLocks noGrp="1"/>
          </p:cNvSpPr>
          <p:nvPr>
            <p:ph sz="half" idx="1"/>
          </p:nvPr>
        </p:nvSpPr>
        <p:spPr>
          <a:xfrm>
            <a:off x="1371600" y="1812925"/>
            <a:ext cx="5502275" cy="5045075"/>
          </a:xfrm>
        </p:spPr>
        <p:txBody>
          <a:bodyPr rtlCol="0">
            <a:normAutofit fontScale="92500"/>
          </a:bodyPr>
          <a:lstStyle/>
          <a:p>
            <a:pPr marL="0" indent="0" algn="just" eaLnBrk="1" fontAlgn="auto" hangingPunct="1">
              <a:lnSpc>
                <a:spcPct val="110000"/>
              </a:lnSpc>
              <a:buFont typeface="Franklin Gothic Book" panose="020B0503020102020204" pitchFamily="34" charset="0"/>
              <a:buNone/>
              <a:defRPr/>
            </a:pPr>
            <a:r>
              <a:rPr lang="fr-FR" sz="2400" dirty="0">
                <a:latin typeface="Dagny OT" panose="020B0504020201020104" pitchFamily="34" charset="77"/>
              </a:rPr>
              <a:t>Un </a:t>
            </a:r>
            <a:r>
              <a:rPr lang="fr-FR" sz="2400" b="1" dirty="0">
                <a:latin typeface="Dagny OT" panose="020B0504020201020104" pitchFamily="34" charset="77"/>
              </a:rPr>
              <a:t>modèle conceptuel </a:t>
            </a:r>
            <a:r>
              <a:rPr lang="fr-FR" sz="2400" dirty="0">
                <a:latin typeface="Dagny OT" panose="020B0504020201020104" pitchFamily="34" charset="77"/>
              </a:rPr>
              <a:t>est, grosso modo </a:t>
            </a:r>
            <a:r>
              <a:rPr lang="en-US" sz="2400" dirty="0">
                <a:latin typeface="Dagny OT" panose="020B0504020201020104" pitchFamily="34" charset="77"/>
              </a:rPr>
              <a:t>:</a:t>
            </a:r>
          </a:p>
          <a:p>
            <a:pPr marL="873252" lvl="1" indent="-342900" algn="just" eaLnBrk="1" fontAlgn="auto" hangingPunct="1">
              <a:lnSpc>
                <a:spcPct val="110000"/>
              </a:lnSpc>
              <a:buFont typeface="Wingdings" charset="2"/>
              <a:buChar char="§"/>
              <a:defRPr/>
            </a:pPr>
            <a:r>
              <a:rPr lang="fr-FR" i="0" dirty="0">
                <a:latin typeface="Dagny OT" panose="020B0504020201020104" pitchFamily="34" charset="77"/>
              </a:rPr>
              <a:t>un modèle qui n'est pas mis en œuvre, qui n'existe que sur le plan conceptuel</a:t>
            </a:r>
          </a:p>
          <a:p>
            <a:pPr marL="873252" lvl="1" indent="-342900" algn="just" eaLnBrk="1" fontAlgn="auto" hangingPunct="1">
              <a:lnSpc>
                <a:spcPct val="110000"/>
              </a:lnSpc>
              <a:buFont typeface="Wingdings" charset="2"/>
              <a:buChar char="§"/>
              <a:defRPr/>
            </a:pPr>
            <a:r>
              <a:rPr lang="fr-FR" i="0" dirty="0">
                <a:latin typeface="Dagny OT" panose="020B0504020201020104" pitchFamily="34" charset="77"/>
              </a:rPr>
              <a:t>un diagramme ou une description verbale d'un système (par exemple, boîtes et flèches, cartes mentales, listes, définitions)</a:t>
            </a:r>
            <a:endParaRPr lang="en-US" sz="500" dirty="0">
              <a:latin typeface="Dagny OT" panose="020B0504020201020104" pitchFamily="34" charset="77"/>
            </a:endParaRPr>
          </a:p>
          <a:p>
            <a:pPr marL="0" indent="0" algn="just" eaLnBrk="1" fontAlgn="auto" hangingPunct="1">
              <a:lnSpc>
                <a:spcPct val="110000"/>
              </a:lnSpc>
              <a:buFont typeface="Franklin Gothic Book" panose="020B0503020102020204" pitchFamily="34" charset="0"/>
              <a:buNone/>
              <a:defRPr/>
            </a:pPr>
            <a:r>
              <a:rPr lang="en-US" sz="2400" dirty="0" err="1">
                <a:latin typeface="Dagny OT" panose="020B0504020201020104" pitchFamily="34" charset="77"/>
              </a:rPr>
              <a:t>L'accent</a:t>
            </a:r>
            <a:r>
              <a:rPr lang="en-US" sz="2400" dirty="0">
                <a:latin typeface="Dagny OT" panose="020B0504020201020104" pitchFamily="34" charset="77"/>
              </a:rPr>
              <a:t> </a:t>
            </a:r>
            <a:r>
              <a:rPr lang="en-US" sz="2400" dirty="0" err="1">
                <a:latin typeface="Dagny OT" panose="020B0504020201020104" pitchFamily="34" charset="77"/>
              </a:rPr>
              <a:t>est</a:t>
            </a:r>
            <a:r>
              <a:rPr lang="en-US" sz="2400" dirty="0">
                <a:latin typeface="Dagny OT" panose="020B0504020201020104" pitchFamily="34" charset="77"/>
              </a:rPr>
              <a:t> </a:t>
            </a:r>
            <a:r>
              <a:rPr lang="en-US" sz="2400" dirty="0" err="1">
                <a:latin typeface="Dagny OT" panose="020B0504020201020104" pitchFamily="34" charset="77"/>
              </a:rPr>
              <a:t>mis</a:t>
            </a:r>
            <a:r>
              <a:rPr lang="en-US" sz="2400" dirty="0">
                <a:latin typeface="Dagny OT" panose="020B0504020201020104" pitchFamily="34" charset="77"/>
              </a:rPr>
              <a:t> sur :</a:t>
            </a:r>
          </a:p>
          <a:p>
            <a:pPr lvl="1" algn="just" eaLnBrk="1" fontAlgn="auto" hangingPunct="1">
              <a:lnSpc>
                <a:spcPct val="110000"/>
              </a:lnSpc>
              <a:buFont typeface="Wingdings" panose="05000000000000000000" pitchFamily="2" charset="2"/>
              <a:buChar char="§"/>
              <a:defRPr/>
            </a:pPr>
            <a:r>
              <a:rPr lang="fr-FR" i="0" dirty="0">
                <a:latin typeface="Dagny OT" panose="020B0504020201020104" pitchFamily="34" charset="77"/>
              </a:rPr>
              <a:t>les </a:t>
            </a:r>
            <a:r>
              <a:rPr lang="fr-FR" b="1" i="0" dirty="0">
                <a:latin typeface="Dagny OT" panose="020B0504020201020104" pitchFamily="34" charset="77"/>
              </a:rPr>
              <a:t>états possibles</a:t>
            </a:r>
            <a:r>
              <a:rPr lang="fr-FR" i="0" dirty="0">
                <a:latin typeface="Dagny OT" panose="020B0504020201020104" pitchFamily="34" charset="77"/>
              </a:rPr>
              <a:t>, et non sur la capture de comportements spécifiques </a:t>
            </a:r>
          </a:p>
          <a:p>
            <a:pPr lvl="1" algn="just" eaLnBrk="1" fontAlgn="auto" hangingPunct="1">
              <a:lnSpc>
                <a:spcPct val="110000"/>
              </a:lnSpc>
              <a:buFont typeface="Wingdings" panose="05000000000000000000" pitchFamily="2" charset="2"/>
              <a:buChar char="§"/>
              <a:defRPr/>
            </a:pPr>
            <a:r>
              <a:rPr lang="fr-FR" i="0" dirty="0">
                <a:latin typeface="Dagny OT" panose="020B0504020201020104" pitchFamily="34" charset="77"/>
              </a:rPr>
              <a:t>les types d'objets, et non sur des instances spécifiques ; le but est l'</a:t>
            </a:r>
            <a:r>
              <a:rPr lang="fr-FR" b="1" i="0" dirty="0">
                <a:latin typeface="Dagny OT" panose="020B0504020201020104" pitchFamily="34" charset="77"/>
              </a:rPr>
              <a:t>abstraction</a:t>
            </a:r>
            <a:r>
              <a:rPr lang="fr-FR" i="0" dirty="0">
                <a:latin typeface="Dagny OT" panose="020B0504020201020104" pitchFamily="34" charset="77"/>
              </a:rPr>
              <a:t>.</a:t>
            </a:r>
            <a:endParaRPr lang="en-US" i="0" dirty="0">
              <a:latin typeface="Dagny OT" panose="020B0504020201020104" pitchFamily="34" charset="77"/>
            </a:endParaRPr>
          </a:p>
        </p:txBody>
      </p:sp>
      <p:pic>
        <p:nvPicPr>
          <p:cNvPr id="68612" name="Picture 3">
            <a:extLst>
              <a:ext uri="{FF2B5EF4-FFF2-40B4-BE49-F238E27FC236}">
                <a16:creationId xmlns:a16="http://schemas.microsoft.com/office/drawing/2014/main" id="{2F27EDF4-297B-CB49-A4F4-BD368CE6E0C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036284" y="1812925"/>
            <a:ext cx="5155716" cy="35750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Title 1">
            <a:extLst>
              <a:ext uri="{FF2B5EF4-FFF2-40B4-BE49-F238E27FC236}">
                <a16:creationId xmlns:a16="http://schemas.microsoft.com/office/drawing/2014/main" id="{FD16C86B-612A-0248-A27A-790C7F004660}"/>
              </a:ext>
            </a:extLst>
          </p:cNvPr>
          <p:cNvSpPr>
            <a:spLocks noGrp="1"/>
          </p:cNvSpPr>
          <p:nvPr>
            <p:ph type="title"/>
          </p:nvPr>
        </p:nvSpPr>
        <p:spPr/>
        <p:txBody>
          <a:bodyPr/>
          <a:lstStyle/>
          <a:p>
            <a:pPr eaLnBrk="1" hangingPunct="1"/>
            <a:r>
              <a:rPr lang="en-US" altLang="en-US" b="1"/>
              <a:t>LA MODÉLISATION CONCEPTUELLE FORMELLE</a:t>
            </a:r>
          </a:p>
        </p:txBody>
      </p:sp>
      <p:sp>
        <p:nvSpPr>
          <p:cNvPr id="3" name="Content Placeholder 2">
            <a:extLst>
              <a:ext uri="{FF2B5EF4-FFF2-40B4-BE49-F238E27FC236}">
                <a16:creationId xmlns:a16="http://schemas.microsoft.com/office/drawing/2014/main" id="{DF2C4179-41F6-FF4F-99CA-E537C68FEA9E}"/>
              </a:ext>
            </a:extLst>
          </p:cNvPr>
          <p:cNvSpPr>
            <a:spLocks noGrp="1"/>
          </p:cNvSpPr>
          <p:nvPr>
            <p:ph sz="half" idx="1"/>
          </p:nvPr>
        </p:nvSpPr>
        <p:spPr>
          <a:xfrm>
            <a:off x="1371600" y="2286000"/>
            <a:ext cx="5029200" cy="4572000"/>
          </a:xfrm>
        </p:spPr>
        <p:txBody>
          <a:bodyPr rtlCol="0">
            <a:normAutofit fontScale="92500" lnSpcReduction="20000"/>
          </a:bodyPr>
          <a:lstStyle/>
          <a:p>
            <a:pPr marL="0" indent="0" algn="just" eaLnBrk="1" fontAlgn="auto" hangingPunct="1">
              <a:lnSpc>
                <a:spcPct val="120000"/>
              </a:lnSpc>
              <a:buFont typeface="Franklin Gothic Book" panose="020B0503020102020204" pitchFamily="34" charset="0"/>
              <a:buNone/>
              <a:defRPr/>
            </a:pPr>
            <a:r>
              <a:rPr lang="fr-FR" sz="2400" dirty="0">
                <a:latin typeface="Dagny OT" panose="020B0504020201020104" pitchFamily="34" charset="77"/>
              </a:rPr>
              <a:t>La modélisation conceptuelle permet de transformer les modèles conceptuels internes en modèles </a:t>
            </a:r>
            <a:r>
              <a:rPr lang="fr-FR" sz="2400" b="1" dirty="0">
                <a:latin typeface="Dagny OT" panose="020B0504020201020104" pitchFamily="34" charset="77"/>
              </a:rPr>
              <a:t>explicites</a:t>
            </a:r>
            <a:r>
              <a:rPr lang="fr-FR" sz="2400" dirty="0">
                <a:latin typeface="Dagny OT" panose="020B0504020201020104" pitchFamily="34" charset="77"/>
              </a:rPr>
              <a:t> et </a:t>
            </a:r>
            <a:r>
              <a:rPr lang="fr-FR" sz="2400" b="1" dirty="0">
                <a:latin typeface="Dagny OT" panose="020B0504020201020104" pitchFamily="34" charset="77"/>
              </a:rPr>
              <a:t>tangibles</a:t>
            </a:r>
            <a:r>
              <a:rPr lang="fr-FR" sz="2400" dirty="0">
                <a:latin typeface="Dagny OT" panose="020B0504020201020104" pitchFamily="34" charset="77"/>
              </a:rPr>
              <a:t>.</a:t>
            </a:r>
            <a:endParaRPr lang="en-US" sz="500" dirty="0">
              <a:latin typeface="Dagny OT" panose="020B0504020201020104" pitchFamily="34" charset="77"/>
            </a:endParaRPr>
          </a:p>
          <a:p>
            <a:pPr marL="0" indent="0" algn="just" eaLnBrk="1" fontAlgn="auto" hangingPunct="1">
              <a:lnSpc>
                <a:spcPct val="120000"/>
              </a:lnSpc>
              <a:buFont typeface="Franklin Gothic Book" panose="020B0503020102020204" pitchFamily="34" charset="0"/>
              <a:buNone/>
              <a:defRPr/>
            </a:pPr>
            <a:endParaRPr lang="fr-FR" sz="500" dirty="0">
              <a:latin typeface="Dagny OT" panose="020B0504020201020104" pitchFamily="34" charset="77"/>
            </a:endParaRPr>
          </a:p>
          <a:p>
            <a:pPr marL="0" indent="0" algn="just" eaLnBrk="1" fontAlgn="auto" hangingPunct="1">
              <a:lnSpc>
                <a:spcPct val="120000"/>
              </a:lnSpc>
              <a:buFont typeface="Franklin Gothic Book" panose="020B0503020102020204" pitchFamily="34" charset="0"/>
              <a:buNone/>
              <a:defRPr/>
            </a:pPr>
            <a:r>
              <a:rPr lang="fr-FR" sz="2400" dirty="0">
                <a:latin typeface="Dagny OT" panose="020B0504020201020104" pitchFamily="34" charset="77"/>
              </a:rPr>
              <a:t>Elle offre la possibilité d'examiner et d'explorer des idées et des hypothèses.</a:t>
            </a:r>
            <a:endParaRPr lang="en-US" sz="500" dirty="0">
              <a:latin typeface="Dagny OT" panose="020B0504020201020104" pitchFamily="34" charset="77"/>
            </a:endParaRPr>
          </a:p>
          <a:p>
            <a:pPr marL="0" indent="0" algn="just" eaLnBrk="1" fontAlgn="auto" hangingPunct="1">
              <a:lnSpc>
                <a:spcPct val="120000"/>
              </a:lnSpc>
              <a:buFont typeface="Franklin Gothic Book" panose="020B0503020102020204" pitchFamily="34" charset="0"/>
              <a:buNone/>
              <a:defRPr/>
            </a:pPr>
            <a:endParaRPr lang="fr-FR" sz="500" dirty="0">
              <a:latin typeface="Dagny OT" panose="020B0504020201020104" pitchFamily="34" charset="77"/>
            </a:endParaRPr>
          </a:p>
          <a:p>
            <a:pPr marL="0" indent="0" algn="just" eaLnBrk="1" fontAlgn="auto" hangingPunct="1">
              <a:lnSpc>
                <a:spcPct val="120000"/>
              </a:lnSpc>
              <a:buFont typeface="Franklin Gothic Book" panose="020B0503020102020204" pitchFamily="34" charset="0"/>
              <a:buNone/>
              <a:defRPr/>
            </a:pPr>
            <a:r>
              <a:rPr lang="fr-FR" sz="2400" dirty="0">
                <a:latin typeface="Dagny OT" panose="020B0504020201020104" pitchFamily="34" charset="77"/>
              </a:rPr>
              <a:t>Divers efforts ont été faits pour formaliser la modélisation conceptuelle </a:t>
            </a:r>
            <a:r>
              <a:rPr lang="en-US" sz="2400" dirty="0">
                <a:latin typeface="Dagny OT" panose="020B0504020201020104" pitchFamily="34" charset="77"/>
              </a:rPr>
              <a:t>:</a:t>
            </a:r>
          </a:p>
          <a:p>
            <a:pPr lvl="1" indent="-384048" eaLnBrk="1" fontAlgn="auto" hangingPunct="1">
              <a:lnSpc>
                <a:spcPct val="120000"/>
              </a:lnSpc>
              <a:buFont typeface="Wingdings" pitchFamily="2" charset="2"/>
              <a:buChar char="§"/>
              <a:defRPr/>
            </a:pPr>
            <a:r>
              <a:rPr lang="fr-FR" i="0" dirty="0">
                <a:latin typeface="Dagny OT" panose="020B0504020201020104" pitchFamily="34" charset="77"/>
              </a:rPr>
              <a:t>UML (langage universel de modélisation)</a:t>
            </a:r>
          </a:p>
          <a:p>
            <a:pPr lvl="1" indent="-384048" algn="just" eaLnBrk="1" fontAlgn="auto" hangingPunct="1">
              <a:lnSpc>
                <a:spcPct val="120000"/>
              </a:lnSpc>
              <a:buFont typeface="Wingdings" pitchFamily="2" charset="2"/>
              <a:buChar char="§"/>
              <a:defRPr/>
            </a:pPr>
            <a:r>
              <a:rPr lang="fr-FR" i="0" dirty="0">
                <a:latin typeface="Dagny OT" panose="020B0504020201020104" pitchFamily="34" charset="77"/>
              </a:rPr>
              <a:t>Modèles de relations entre entités (ER)</a:t>
            </a:r>
            <a:endParaRPr lang="en-US" i="0" dirty="0">
              <a:latin typeface="Dagny OT" panose="020B0504020201020104" pitchFamily="34" charset="77"/>
            </a:endParaRPr>
          </a:p>
        </p:txBody>
      </p:sp>
      <p:pic>
        <p:nvPicPr>
          <p:cNvPr id="69636" name="Picture 3">
            <a:extLst>
              <a:ext uri="{FF2B5EF4-FFF2-40B4-BE49-F238E27FC236}">
                <a16:creationId xmlns:a16="http://schemas.microsoft.com/office/drawing/2014/main" id="{36456253-6D8F-1E46-AEB5-78884A32BCA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484938" y="1968500"/>
            <a:ext cx="5707062" cy="488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a:extLst>
              <a:ext uri="{FF2B5EF4-FFF2-40B4-BE49-F238E27FC236}">
                <a16:creationId xmlns:a16="http://schemas.microsoft.com/office/drawing/2014/main" id="{F7E2FD8D-86AA-1F46-9F87-2F28617D534D}"/>
              </a:ext>
            </a:extLst>
          </p:cNvPr>
          <p:cNvSpPr>
            <a:spLocks noGrp="1"/>
          </p:cNvSpPr>
          <p:nvPr>
            <p:ph type="title"/>
          </p:nvPr>
        </p:nvSpPr>
        <p:spPr>
          <a:xfrm>
            <a:off x="1371600" y="685800"/>
            <a:ext cx="9729788" cy="1485900"/>
          </a:xfrm>
        </p:spPr>
        <p:txBody>
          <a:bodyPr/>
          <a:lstStyle/>
          <a:p>
            <a:pPr eaLnBrk="1" hangingPunct="1"/>
            <a:r>
              <a:rPr lang="fr-FR" altLang="en-US" b="1"/>
              <a:t>MOTIVATIONS POUR LA COLLECTE DE DONNÉES</a:t>
            </a:r>
            <a:endParaRPr lang="en-US" altLang="en-US" b="1"/>
          </a:p>
        </p:txBody>
      </p:sp>
      <p:sp>
        <p:nvSpPr>
          <p:cNvPr id="3" name="Content Placeholder 2">
            <a:extLst>
              <a:ext uri="{FF2B5EF4-FFF2-40B4-BE49-F238E27FC236}">
                <a16:creationId xmlns:a16="http://schemas.microsoft.com/office/drawing/2014/main" id="{B1A1C9E3-45A6-8240-9654-5CCE22D477F1}"/>
              </a:ext>
            </a:extLst>
          </p:cNvPr>
          <p:cNvSpPr>
            <a:spLocks noGrp="1"/>
          </p:cNvSpPr>
          <p:nvPr>
            <p:ph sz="half" idx="1"/>
          </p:nvPr>
        </p:nvSpPr>
        <p:spPr>
          <a:xfrm>
            <a:off x="1371600" y="2286000"/>
            <a:ext cx="6580380" cy="4356100"/>
          </a:xfrm>
        </p:spPr>
        <p:txBody>
          <a:bodyPr rtlCol="0">
            <a:normAutofit lnSpcReduction="10000"/>
          </a:bodyPr>
          <a:lstStyle/>
          <a:p>
            <a:pPr marL="0" indent="0" eaLnBrk="1" fontAlgn="auto" hangingPunct="1">
              <a:lnSpc>
                <a:spcPct val="110000"/>
              </a:lnSpc>
              <a:buFont typeface="Franklin Gothic Book" panose="020B0503020102020204" pitchFamily="34" charset="0"/>
              <a:buNone/>
              <a:defRPr/>
            </a:pPr>
            <a:r>
              <a:rPr lang="en-US" sz="2400" dirty="0" err="1">
                <a:latin typeface="Dagny OT" panose="020B0504020201020104" pitchFamily="34" charset="77"/>
              </a:rPr>
              <a:t>Trois</a:t>
            </a:r>
            <a:r>
              <a:rPr lang="en-US" sz="2400" dirty="0">
                <a:latin typeface="Dagny OT" panose="020B0504020201020104" pitchFamily="34" charset="77"/>
              </a:rPr>
              <a:t> </a:t>
            </a:r>
            <a:r>
              <a:rPr lang="en-US" sz="2400" dirty="0" err="1">
                <a:latin typeface="Dagny OT" panose="020B0504020201020104" pitchFamily="34" charset="77"/>
              </a:rPr>
              <a:t>fonctions</a:t>
            </a:r>
            <a:r>
              <a:rPr lang="en-US" sz="2400" dirty="0">
                <a:latin typeface="Dagny OT" panose="020B0504020201020104" pitchFamily="34" charset="77"/>
              </a:rPr>
              <a:t>, </a:t>
            </a:r>
            <a:r>
              <a:rPr lang="en-US" sz="2400" dirty="0" err="1">
                <a:latin typeface="Dagny OT" panose="020B0504020201020104" pitchFamily="34" charset="77"/>
              </a:rPr>
              <a:t>historiquement</a:t>
            </a:r>
            <a:r>
              <a:rPr lang="en-US" sz="2400" dirty="0">
                <a:latin typeface="Dagny OT" panose="020B0504020201020104" pitchFamily="34" charset="77"/>
              </a:rPr>
              <a:t> :</a:t>
            </a:r>
          </a:p>
          <a:p>
            <a:pPr marL="873252" lvl="1" indent="-342900" eaLnBrk="1" fontAlgn="auto" hangingPunct="1">
              <a:lnSpc>
                <a:spcPct val="110000"/>
              </a:lnSpc>
              <a:buFont typeface="Wingdings" charset="2"/>
              <a:buChar char="§"/>
              <a:defRPr/>
            </a:pPr>
            <a:r>
              <a:rPr lang="fr-FR" i="0" dirty="0">
                <a:latin typeface="Dagny OT" panose="020B0504020201020104" pitchFamily="34" charset="77"/>
              </a:rPr>
              <a:t>la tenue de registres (gestion des personnes/de la société)</a:t>
            </a:r>
          </a:p>
          <a:p>
            <a:pPr marL="873252" lvl="1" indent="-342900" eaLnBrk="1" fontAlgn="auto" hangingPunct="1">
              <a:lnSpc>
                <a:spcPct val="110000"/>
              </a:lnSpc>
              <a:buFont typeface="Wingdings" charset="2"/>
              <a:buChar char="§"/>
              <a:defRPr/>
            </a:pPr>
            <a:r>
              <a:rPr lang="fr-FR" i="0" dirty="0">
                <a:latin typeface="Dagny OT" panose="020B0504020201020104" pitchFamily="34" charset="77"/>
              </a:rPr>
              <a:t>science - nouvelles connaissances générales</a:t>
            </a:r>
          </a:p>
          <a:p>
            <a:pPr marL="873252" lvl="1" indent="-342900" eaLnBrk="1" fontAlgn="auto" hangingPunct="1">
              <a:lnSpc>
                <a:spcPct val="110000"/>
              </a:lnSpc>
              <a:buFont typeface="Wingdings" charset="2"/>
              <a:buChar char="§"/>
              <a:defRPr/>
            </a:pPr>
            <a:r>
              <a:rPr lang="fr-FR" i="0" dirty="0">
                <a:latin typeface="Dagny OT" panose="020B0504020201020104" pitchFamily="34" charset="77"/>
              </a:rPr>
              <a:t>renseignement - affaires, militaire ? police ? social ? domestique ? personnel ?</a:t>
            </a:r>
            <a:endParaRPr lang="en-US" sz="500" i="0" dirty="0">
              <a:latin typeface="Dagny OT" panose="020B0504020201020104" pitchFamily="34" charset="77"/>
            </a:endParaRPr>
          </a:p>
          <a:p>
            <a:pPr marL="0" indent="0" eaLnBrk="1" fontAlgn="auto" hangingPunct="1">
              <a:lnSpc>
                <a:spcPct val="110000"/>
              </a:lnSpc>
              <a:buFont typeface="Franklin Gothic Book" panose="020B0503020102020204" pitchFamily="34" charset="0"/>
              <a:buNone/>
              <a:defRPr/>
            </a:pPr>
            <a:r>
              <a:rPr lang="fr-FR" sz="2400" dirty="0">
                <a:latin typeface="Dagny OT" panose="020B0504020201020104" pitchFamily="34" charset="77"/>
              </a:rPr>
              <a:t>Chacune de ces trois fonctions utilise des sources d'information différentes</a:t>
            </a:r>
            <a:r>
              <a:rPr lang="en-US" sz="2400" dirty="0">
                <a:latin typeface="Dagny OT" panose="020B0504020201020104" pitchFamily="34" charset="77"/>
              </a:rPr>
              <a:t>.</a:t>
            </a:r>
          </a:p>
          <a:p>
            <a:pPr lvl="1" indent="-384048" eaLnBrk="1" fontAlgn="auto" hangingPunct="1">
              <a:lnSpc>
                <a:spcPct val="110000"/>
              </a:lnSpc>
              <a:buFont typeface="Wingdings" pitchFamily="2" charset="2"/>
              <a:buChar char="§"/>
              <a:defRPr/>
            </a:pPr>
            <a:r>
              <a:rPr lang="fr-FR" i="0" dirty="0">
                <a:latin typeface="Dagny OT" panose="020B0504020201020104" pitchFamily="34" charset="77"/>
              </a:rPr>
              <a:t>ils ont collecté différents types de données</a:t>
            </a:r>
          </a:p>
          <a:p>
            <a:pPr lvl="1" indent="-384048" eaLnBrk="1" fontAlgn="auto" hangingPunct="1">
              <a:lnSpc>
                <a:spcPct val="110000"/>
              </a:lnSpc>
              <a:buFont typeface="Wingdings" pitchFamily="2" charset="2"/>
              <a:buChar char="§"/>
              <a:defRPr/>
            </a:pPr>
            <a:r>
              <a:rPr lang="fr-FR" i="0" dirty="0">
                <a:latin typeface="Dagny OT" panose="020B0504020201020104" pitchFamily="34" charset="77"/>
              </a:rPr>
              <a:t>ils ont également des cultures de données et des terminologies différentes</a:t>
            </a:r>
            <a:endParaRPr lang="en-US" i="0" dirty="0">
              <a:latin typeface="Dagny OT" panose="020B0504020201020104" pitchFamily="34" charset="77"/>
            </a:endParaRPr>
          </a:p>
        </p:txBody>
      </p:sp>
      <p:pic>
        <p:nvPicPr>
          <p:cNvPr id="13316" name="Picture 3">
            <a:extLst>
              <a:ext uri="{FF2B5EF4-FFF2-40B4-BE49-F238E27FC236}">
                <a16:creationId xmlns:a16="http://schemas.microsoft.com/office/drawing/2014/main" id="{6F937EBC-25E3-3143-8EEB-755226E31D9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951980" y="2433638"/>
            <a:ext cx="4095557" cy="33223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Title 3">
            <a:extLst>
              <a:ext uri="{FF2B5EF4-FFF2-40B4-BE49-F238E27FC236}">
                <a16:creationId xmlns:a16="http://schemas.microsoft.com/office/drawing/2014/main" id="{164DAFFA-E7FB-C74B-BEFF-71BC0C237149}"/>
              </a:ext>
            </a:extLst>
          </p:cNvPr>
          <p:cNvSpPr>
            <a:spLocks noGrp="1"/>
          </p:cNvSpPr>
          <p:nvPr>
            <p:ph type="title"/>
          </p:nvPr>
        </p:nvSpPr>
        <p:spPr/>
        <p:txBody>
          <a:bodyPr/>
          <a:lstStyle/>
          <a:p>
            <a:pPr eaLnBrk="1" hangingPunct="1"/>
            <a:r>
              <a:rPr lang="en-US" altLang="en-US" b="1"/>
              <a:t>PIPELINE DE DONNÉES AUTOMATISÉ</a:t>
            </a:r>
          </a:p>
        </p:txBody>
      </p:sp>
      <p:pic>
        <p:nvPicPr>
          <p:cNvPr id="70659" name="Picture 6">
            <a:extLst>
              <a:ext uri="{FF2B5EF4-FFF2-40B4-BE49-F238E27FC236}">
                <a16:creationId xmlns:a16="http://schemas.microsoft.com/office/drawing/2014/main" id="{5093AA5D-93D9-6744-8E49-117A05340D5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298575" y="2689225"/>
            <a:ext cx="10545763" cy="336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661" name="TextBox 1">
            <a:extLst>
              <a:ext uri="{FF2B5EF4-FFF2-40B4-BE49-F238E27FC236}">
                <a16:creationId xmlns:a16="http://schemas.microsoft.com/office/drawing/2014/main" id="{D9A2AC9A-7017-0D47-8114-1EDDD2E97717}"/>
              </a:ext>
            </a:extLst>
          </p:cNvPr>
          <p:cNvSpPr txBox="1">
            <a:spLocks noChangeArrowheads="1"/>
          </p:cNvSpPr>
          <p:nvPr/>
        </p:nvSpPr>
        <p:spPr bwMode="auto">
          <a:xfrm>
            <a:off x="3533775" y="2025650"/>
            <a:ext cx="22066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Franklin Gothic Book" panose="020B0503020102020204" pitchFamily="34" charset="0"/>
              </a:defRPr>
            </a:lvl1pPr>
            <a:lvl2pPr marL="742950" indent="-285750">
              <a:defRPr>
                <a:solidFill>
                  <a:schemeClr val="tx1"/>
                </a:solidFill>
                <a:latin typeface="Franklin Gothic Book" panose="020B0503020102020204" pitchFamily="34" charset="0"/>
              </a:defRPr>
            </a:lvl2pPr>
            <a:lvl3pPr marL="1143000" indent="-228600">
              <a:defRPr>
                <a:solidFill>
                  <a:schemeClr val="tx1"/>
                </a:solidFill>
                <a:latin typeface="Franklin Gothic Book" panose="020B0503020102020204" pitchFamily="34" charset="0"/>
              </a:defRPr>
            </a:lvl3pPr>
            <a:lvl4pPr marL="1600200" indent="-228600">
              <a:defRPr>
                <a:solidFill>
                  <a:schemeClr val="tx1"/>
                </a:solidFill>
                <a:latin typeface="Franklin Gothic Book" panose="020B0503020102020204" pitchFamily="34" charset="0"/>
              </a:defRPr>
            </a:lvl4pPr>
            <a:lvl5pPr marL="2057400" indent="-228600">
              <a:defRPr>
                <a:solidFill>
                  <a:schemeClr val="tx1"/>
                </a:solidFill>
                <a:latin typeface="Franklin Gothic Book" panose="020B0503020102020204" pitchFamily="34" charset="0"/>
              </a:defRPr>
            </a:lvl5pPr>
            <a:lvl6pPr marL="2514600" indent="-228600" defTabSz="457200" eaLnBrk="0" fontAlgn="base" hangingPunct="0">
              <a:spcBef>
                <a:spcPct val="0"/>
              </a:spcBef>
              <a:spcAft>
                <a:spcPct val="0"/>
              </a:spcAft>
              <a:defRPr>
                <a:solidFill>
                  <a:schemeClr val="tx1"/>
                </a:solidFill>
                <a:latin typeface="Franklin Gothic Book" panose="020B0503020102020204" pitchFamily="34" charset="0"/>
              </a:defRPr>
            </a:lvl6pPr>
            <a:lvl7pPr marL="2971800" indent="-228600" defTabSz="457200" eaLnBrk="0" fontAlgn="base" hangingPunct="0">
              <a:spcBef>
                <a:spcPct val="0"/>
              </a:spcBef>
              <a:spcAft>
                <a:spcPct val="0"/>
              </a:spcAft>
              <a:defRPr>
                <a:solidFill>
                  <a:schemeClr val="tx1"/>
                </a:solidFill>
                <a:latin typeface="Franklin Gothic Book" panose="020B0503020102020204" pitchFamily="34" charset="0"/>
              </a:defRPr>
            </a:lvl7pPr>
            <a:lvl8pPr marL="3429000" indent="-228600" defTabSz="457200" eaLnBrk="0" fontAlgn="base" hangingPunct="0">
              <a:spcBef>
                <a:spcPct val="0"/>
              </a:spcBef>
              <a:spcAft>
                <a:spcPct val="0"/>
              </a:spcAft>
              <a:defRPr>
                <a:solidFill>
                  <a:schemeClr val="tx1"/>
                </a:solidFill>
                <a:latin typeface="Franklin Gothic Book" panose="020B0503020102020204" pitchFamily="34" charset="0"/>
              </a:defRPr>
            </a:lvl8pPr>
            <a:lvl9pPr marL="3886200" indent="-228600" defTabSz="457200" eaLnBrk="0" fontAlgn="base" hangingPunct="0">
              <a:spcBef>
                <a:spcPct val="0"/>
              </a:spcBef>
              <a:spcAft>
                <a:spcPct val="0"/>
              </a:spcAft>
              <a:defRPr>
                <a:solidFill>
                  <a:schemeClr val="tx1"/>
                </a:solidFill>
                <a:latin typeface="Franklin Gothic Book" panose="020B0503020102020204" pitchFamily="34" charset="0"/>
              </a:defRPr>
            </a:lvl9pPr>
          </a:lstStyle>
          <a:p>
            <a:pPr eaLnBrk="1" hangingPunct="1"/>
            <a:r>
              <a:rPr lang="en-US" altLang="en-US">
                <a:solidFill>
                  <a:schemeClr val="tx2"/>
                </a:solidFill>
                <a:latin typeface="Dagny OT" panose="020B0504020201020104" pitchFamily="34" charset="77"/>
                <a:ea typeface="Dagny OT" panose="020B0504020201020104" pitchFamily="34" charset="77"/>
                <a:cs typeface="Dagny OT" panose="020B0504020201020104" pitchFamily="34" charset="77"/>
              </a:rPr>
              <a:t>Modèle de données</a:t>
            </a:r>
          </a:p>
        </p:txBody>
      </p:sp>
      <p:sp>
        <p:nvSpPr>
          <p:cNvPr id="70662" name="TextBox 7">
            <a:extLst>
              <a:ext uri="{FF2B5EF4-FFF2-40B4-BE49-F238E27FC236}">
                <a16:creationId xmlns:a16="http://schemas.microsoft.com/office/drawing/2014/main" id="{490D248A-9945-5043-957B-459911C3CD3E}"/>
              </a:ext>
            </a:extLst>
          </p:cNvPr>
          <p:cNvSpPr txBox="1">
            <a:spLocks noChangeArrowheads="1"/>
          </p:cNvSpPr>
          <p:nvPr/>
        </p:nvSpPr>
        <p:spPr bwMode="auto">
          <a:xfrm>
            <a:off x="8086725" y="3322638"/>
            <a:ext cx="268605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Franklin Gothic Book" panose="020B0503020102020204" pitchFamily="34" charset="0"/>
              </a:defRPr>
            </a:lvl1pPr>
            <a:lvl2pPr marL="742950" indent="-285750">
              <a:defRPr>
                <a:solidFill>
                  <a:schemeClr val="tx1"/>
                </a:solidFill>
                <a:latin typeface="Franklin Gothic Book" panose="020B0503020102020204" pitchFamily="34" charset="0"/>
              </a:defRPr>
            </a:lvl2pPr>
            <a:lvl3pPr marL="1143000" indent="-228600">
              <a:defRPr>
                <a:solidFill>
                  <a:schemeClr val="tx1"/>
                </a:solidFill>
                <a:latin typeface="Franklin Gothic Book" panose="020B0503020102020204" pitchFamily="34" charset="0"/>
              </a:defRPr>
            </a:lvl3pPr>
            <a:lvl4pPr marL="1600200" indent="-228600">
              <a:defRPr>
                <a:solidFill>
                  <a:schemeClr val="tx1"/>
                </a:solidFill>
                <a:latin typeface="Franklin Gothic Book" panose="020B0503020102020204" pitchFamily="34" charset="0"/>
              </a:defRPr>
            </a:lvl4pPr>
            <a:lvl5pPr marL="2057400" indent="-228600">
              <a:defRPr>
                <a:solidFill>
                  <a:schemeClr val="tx1"/>
                </a:solidFill>
                <a:latin typeface="Franklin Gothic Book" panose="020B0503020102020204" pitchFamily="34" charset="0"/>
              </a:defRPr>
            </a:lvl5pPr>
            <a:lvl6pPr marL="2514600" indent="-228600" defTabSz="457200" eaLnBrk="0" fontAlgn="base" hangingPunct="0">
              <a:spcBef>
                <a:spcPct val="0"/>
              </a:spcBef>
              <a:spcAft>
                <a:spcPct val="0"/>
              </a:spcAft>
              <a:defRPr>
                <a:solidFill>
                  <a:schemeClr val="tx1"/>
                </a:solidFill>
                <a:latin typeface="Franklin Gothic Book" panose="020B0503020102020204" pitchFamily="34" charset="0"/>
              </a:defRPr>
            </a:lvl6pPr>
            <a:lvl7pPr marL="2971800" indent="-228600" defTabSz="457200" eaLnBrk="0" fontAlgn="base" hangingPunct="0">
              <a:spcBef>
                <a:spcPct val="0"/>
              </a:spcBef>
              <a:spcAft>
                <a:spcPct val="0"/>
              </a:spcAft>
              <a:defRPr>
                <a:solidFill>
                  <a:schemeClr val="tx1"/>
                </a:solidFill>
                <a:latin typeface="Franklin Gothic Book" panose="020B0503020102020204" pitchFamily="34" charset="0"/>
              </a:defRPr>
            </a:lvl7pPr>
            <a:lvl8pPr marL="3429000" indent="-228600" defTabSz="457200" eaLnBrk="0" fontAlgn="base" hangingPunct="0">
              <a:spcBef>
                <a:spcPct val="0"/>
              </a:spcBef>
              <a:spcAft>
                <a:spcPct val="0"/>
              </a:spcAft>
              <a:defRPr>
                <a:solidFill>
                  <a:schemeClr val="tx1"/>
                </a:solidFill>
                <a:latin typeface="Franklin Gothic Book" panose="020B0503020102020204" pitchFamily="34" charset="0"/>
              </a:defRPr>
            </a:lvl8pPr>
            <a:lvl9pPr marL="3886200" indent="-228600" defTabSz="457200" eaLnBrk="0" fontAlgn="base" hangingPunct="0">
              <a:spcBef>
                <a:spcPct val="0"/>
              </a:spcBef>
              <a:spcAft>
                <a:spcPct val="0"/>
              </a:spcAft>
              <a:defRPr>
                <a:solidFill>
                  <a:schemeClr val="tx1"/>
                </a:solidFill>
                <a:latin typeface="Franklin Gothic Book" panose="020B0503020102020204" pitchFamily="34" charset="0"/>
              </a:defRPr>
            </a:lvl9pPr>
          </a:lstStyle>
          <a:p>
            <a:pPr eaLnBrk="1" hangingPunct="1"/>
            <a:r>
              <a:rPr lang="fr-FR" altLang="en-US">
                <a:solidFill>
                  <a:schemeClr val="tx2"/>
                </a:solidFill>
                <a:latin typeface="Dagny OT" panose="020B0504020201020104" pitchFamily="34" charset="77"/>
                <a:ea typeface="Dagny OT" panose="020B0504020201020104" pitchFamily="34" charset="77"/>
                <a:cs typeface="Dagny OT" panose="020B0504020201020104" pitchFamily="34" charset="77"/>
              </a:rPr>
              <a:t>Modèle mathématique</a:t>
            </a:r>
          </a:p>
          <a:p>
            <a:pPr eaLnBrk="1" hangingPunct="1"/>
            <a:r>
              <a:rPr lang="fr-FR" altLang="en-US">
                <a:solidFill>
                  <a:schemeClr val="tx2"/>
                </a:solidFill>
                <a:latin typeface="Dagny OT" panose="020B0504020201020104" pitchFamily="34" charset="77"/>
                <a:ea typeface="Dagny OT" panose="020B0504020201020104" pitchFamily="34" charset="77"/>
                <a:cs typeface="Dagny OT" panose="020B0504020201020104" pitchFamily="34" charset="77"/>
              </a:rPr>
              <a:t>Modèle statistique</a:t>
            </a:r>
          </a:p>
          <a:p>
            <a:pPr eaLnBrk="1" hangingPunct="1"/>
            <a:r>
              <a:rPr lang="fr-FR" altLang="en-US">
                <a:solidFill>
                  <a:schemeClr val="tx2"/>
                </a:solidFill>
                <a:latin typeface="Dagny OT" panose="020B0504020201020104" pitchFamily="34" charset="77"/>
                <a:ea typeface="Dagny OT" panose="020B0504020201020104" pitchFamily="34" charset="77"/>
                <a:cs typeface="Dagny OT" panose="020B0504020201020104" pitchFamily="34" charset="77"/>
              </a:rPr>
              <a:t>Modèle programmatique</a:t>
            </a:r>
            <a:endParaRPr lang="en-US" altLang="en-US">
              <a:solidFill>
                <a:schemeClr val="tx2"/>
              </a:solidFill>
              <a:latin typeface="Dagny OT" panose="020B0504020201020104" pitchFamily="34" charset="77"/>
              <a:ea typeface="Dagny OT" panose="020B0504020201020104" pitchFamily="34" charset="77"/>
              <a:cs typeface="Dagny OT" panose="020B0504020201020104" pitchFamily="34" charset="77"/>
            </a:endParaRPr>
          </a:p>
        </p:txBody>
      </p:sp>
      <p:cxnSp>
        <p:nvCxnSpPr>
          <p:cNvPr id="6" name="Straight Arrow Connector 5">
            <a:extLst>
              <a:ext uri="{FF2B5EF4-FFF2-40B4-BE49-F238E27FC236}">
                <a16:creationId xmlns:a16="http://schemas.microsoft.com/office/drawing/2014/main" id="{95E776FB-ADC4-ED42-A42A-DB1F96CA036B}"/>
              </a:ext>
            </a:extLst>
          </p:cNvPr>
          <p:cNvCxnSpPr>
            <a:cxnSpLocks/>
            <a:stCxn id="70661" idx="3"/>
            <a:endCxn id="70662" idx="1"/>
          </p:cNvCxnSpPr>
          <p:nvPr/>
        </p:nvCxnSpPr>
        <p:spPr>
          <a:xfrm>
            <a:off x="5740400" y="2211388"/>
            <a:ext cx="2346325" cy="1573212"/>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sp>
        <p:nvSpPr>
          <p:cNvPr id="70664" name="TextBox 11">
            <a:extLst>
              <a:ext uri="{FF2B5EF4-FFF2-40B4-BE49-F238E27FC236}">
                <a16:creationId xmlns:a16="http://schemas.microsoft.com/office/drawing/2014/main" id="{0733C110-ACF2-CA49-9EDE-8B327CE8406C}"/>
              </a:ext>
            </a:extLst>
          </p:cNvPr>
          <p:cNvSpPr txBox="1">
            <a:spLocks noChangeArrowheads="1"/>
          </p:cNvSpPr>
          <p:nvPr/>
        </p:nvSpPr>
        <p:spPr bwMode="auto">
          <a:xfrm>
            <a:off x="6692106" y="2092716"/>
            <a:ext cx="450940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Franklin Gothic Book" panose="020B0503020102020204" pitchFamily="34" charset="0"/>
              </a:defRPr>
            </a:lvl1pPr>
            <a:lvl2pPr marL="742950" indent="-285750">
              <a:defRPr>
                <a:solidFill>
                  <a:schemeClr val="tx1"/>
                </a:solidFill>
                <a:latin typeface="Franklin Gothic Book" panose="020B0503020102020204" pitchFamily="34" charset="0"/>
              </a:defRPr>
            </a:lvl2pPr>
            <a:lvl3pPr marL="1143000" indent="-228600">
              <a:defRPr>
                <a:solidFill>
                  <a:schemeClr val="tx1"/>
                </a:solidFill>
                <a:latin typeface="Franklin Gothic Book" panose="020B0503020102020204" pitchFamily="34" charset="0"/>
              </a:defRPr>
            </a:lvl3pPr>
            <a:lvl4pPr marL="1600200" indent="-228600">
              <a:defRPr>
                <a:solidFill>
                  <a:schemeClr val="tx1"/>
                </a:solidFill>
                <a:latin typeface="Franklin Gothic Book" panose="020B0503020102020204" pitchFamily="34" charset="0"/>
              </a:defRPr>
            </a:lvl4pPr>
            <a:lvl5pPr marL="2057400" indent="-228600">
              <a:defRPr>
                <a:solidFill>
                  <a:schemeClr val="tx1"/>
                </a:solidFill>
                <a:latin typeface="Franklin Gothic Book" panose="020B0503020102020204" pitchFamily="34" charset="0"/>
              </a:defRPr>
            </a:lvl5pPr>
            <a:lvl6pPr marL="2514600" indent="-228600" defTabSz="457200" eaLnBrk="0" fontAlgn="base" hangingPunct="0">
              <a:spcBef>
                <a:spcPct val="0"/>
              </a:spcBef>
              <a:spcAft>
                <a:spcPct val="0"/>
              </a:spcAft>
              <a:defRPr>
                <a:solidFill>
                  <a:schemeClr val="tx1"/>
                </a:solidFill>
                <a:latin typeface="Franklin Gothic Book" panose="020B0503020102020204" pitchFamily="34" charset="0"/>
              </a:defRPr>
            </a:lvl6pPr>
            <a:lvl7pPr marL="2971800" indent="-228600" defTabSz="457200" eaLnBrk="0" fontAlgn="base" hangingPunct="0">
              <a:spcBef>
                <a:spcPct val="0"/>
              </a:spcBef>
              <a:spcAft>
                <a:spcPct val="0"/>
              </a:spcAft>
              <a:defRPr>
                <a:solidFill>
                  <a:schemeClr val="tx1"/>
                </a:solidFill>
                <a:latin typeface="Franklin Gothic Book" panose="020B0503020102020204" pitchFamily="34" charset="0"/>
              </a:defRPr>
            </a:lvl7pPr>
            <a:lvl8pPr marL="3429000" indent="-228600" defTabSz="457200" eaLnBrk="0" fontAlgn="base" hangingPunct="0">
              <a:spcBef>
                <a:spcPct val="0"/>
              </a:spcBef>
              <a:spcAft>
                <a:spcPct val="0"/>
              </a:spcAft>
              <a:defRPr>
                <a:solidFill>
                  <a:schemeClr val="tx1"/>
                </a:solidFill>
                <a:latin typeface="Franklin Gothic Book" panose="020B0503020102020204" pitchFamily="34" charset="0"/>
              </a:defRPr>
            </a:lvl8pPr>
            <a:lvl9pPr marL="3886200" indent="-228600" defTabSz="457200" eaLnBrk="0" fontAlgn="base" hangingPunct="0">
              <a:spcBef>
                <a:spcPct val="0"/>
              </a:spcBef>
              <a:spcAft>
                <a:spcPct val="0"/>
              </a:spcAft>
              <a:defRPr>
                <a:solidFill>
                  <a:schemeClr val="tx1"/>
                </a:solidFill>
                <a:latin typeface="Franklin Gothic Book" panose="020B0503020102020204" pitchFamily="34" charset="0"/>
              </a:defRPr>
            </a:lvl9pPr>
          </a:lstStyle>
          <a:p>
            <a:pPr eaLnBrk="1" hangingPunct="1"/>
            <a:r>
              <a:rPr lang="fr-FR" altLang="en-US" dirty="0">
                <a:solidFill>
                  <a:schemeClr val="tx2"/>
                </a:solidFill>
                <a:latin typeface="Dagny OT" panose="020B0504020201020104" pitchFamily="34" charset="77"/>
                <a:ea typeface="Dagny OT" panose="020B0504020201020104" pitchFamily="34" charset="77"/>
                <a:cs typeface="Dagny OT" panose="020B0504020201020104" pitchFamily="34" charset="77"/>
              </a:rPr>
              <a:t>Est-ce </a:t>
            </a:r>
            <a:r>
              <a:rPr lang="fr-CA" altLang="en-US" dirty="0">
                <a:solidFill>
                  <a:schemeClr val="tx2"/>
                </a:solidFill>
                <a:latin typeface="Dagny OT" panose="020B0504020201020104" pitchFamily="34" charset="77"/>
                <a:ea typeface="Dagny OT" panose="020B0504020201020104" pitchFamily="34" charset="77"/>
                <a:cs typeface="Dagny OT" panose="020B0504020201020104" pitchFamily="34" charset="77"/>
              </a:rPr>
              <a:t>que les figures </a:t>
            </a:r>
            <a:r>
              <a:rPr lang="fr-FR" altLang="en-US" dirty="0">
                <a:solidFill>
                  <a:schemeClr val="tx2"/>
                </a:solidFill>
                <a:latin typeface="Dagny OT" panose="020B0504020201020104" pitchFamily="34" charset="77"/>
                <a:ea typeface="Dagny OT" panose="020B0504020201020104" pitchFamily="34" charset="77"/>
                <a:cs typeface="Dagny OT" panose="020B0504020201020104" pitchFamily="34" charset="77"/>
              </a:rPr>
              <a:t>correspondent ? </a:t>
            </a:r>
            <a:br>
              <a:rPr lang="fr-FR" altLang="en-US" dirty="0">
                <a:solidFill>
                  <a:schemeClr val="tx2"/>
                </a:solidFill>
                <a:latin typeface="Dagny OT" panose="020B0504020201020104" pitchFamily="34" charset="77"/>
                <a:ea typeface="Dagny OT" panose="020B0504020201020104" pitchFamily="34" charset="77"/>
                <a:cs typeface="Dagny OT" panose="020B0504020201020104" pitchFamily="34" charset="77"/>
              </a:rPr>
            </a:br>
            <a:r>
              <a:rPr lang="fr-FR" altLang="en-US" dirty="0">
                <a:solidFill>
                  <a:schemeClr val="tx2"/>
                </a:solidFill>
                <a:latin typeface="Dagny OT" panose="020B0504020201020104" pitchFamily="34" charset="77"/>
                <a:ea typeface="Dagny OT" panose="020B0504020201020104" pitchFamily="34" charset="77"/>
                <a:cs typeface="Dagny OT" panose="020B0504020201020104" pitchFamily="34" charset="77"/>
              </a:rPr>
              <a:t>Les uns aux autres ? Au modèle conceptuel ?</a:t>
            </a:r>
            <a:endParaRPr lang="en-US" altLang="en-US" dirty="0">
              <a:solidFill>
                <a:schemeClr val="tx2"/>
              </a:solidFill>
              <a:latin typeface="Dagny OT" panose="020B0504020201020104" pitchFamily="34" charset="77"/>
              <a:ea typeface="Dagny OT" panose="020B0504020201020104" pitchFamily="34" charset="77"/>
              <a:cs typeface="Dagny OT" panose="020B0504020201020104" pitchFamily="34" charset="77"/>
            </a:endParaRPr>
          </a:p>
        </p:txBody>
      </p:sp>
      <p:sp>
        <p:nvSpPr>
          <p:cNvPr id="16" name="TextBox 15">
            <a:extLst>
              <a:ext uri="{FF2B5EF4-FFF2-40B4-BE49-F238E27FC236}">
                <a16:creationId xmlns:a16="http://schemas.microsoft.com/office/drawing/2014/main" id="{2E7363B2-620F-1E4E-8F3F-273533EE7876}"/>
              </a:ext>
            </a:extLst>
          </p:cNvPr>
          <p:cNvSpPr txBox="1"/>
          <p:nvPr/>
        </p:nvSpPr>
        <p:spPr>
          <a:xfrm>
            <a:off x="1365250" y="2865438"/>
            <a:ext cx="2039938" cy="831850"/>
          </a:xfrm>
          <a:prstGeom prst="rect">
            <a:avLst/>
          </a:prstGeom>
          <a:solidFill>
            <a:schemeClr val="accent6">
              <a:lumMod val="50000"/>
            </a:schemeClr>
          </a:solidFill>
        </p:spPr>
        <p:txBody>
          <a:bodyPr>
            <a:spAutoFit/>
          </a:bodyPr>
          <a:lstStyle/>
          <a:p>
            <a:pPr algn="ctr" eaLnBrk="1" fontAlgn="auto" hangingPunct="1">
              <a:spcBef>
                <a:spcPts val="0"/>
              </a:spcBef>
              <a:spcAft>
                <a:spcPts val="0"/>
              </a:spcAft>
              <a:defRPr/>
            </a:pPr>
            <a:r>
              <a:rPr lang="en-US" sz="2400" dirty="0" err="1">
                <a:solidFill>
                  <a:schemeClr val="bg1"/>
                </a:solidFill>
                <a:latin typeface="Dagny OT"/>
                <a:cs typeface="Dagny OT"/>
              </a:rPr>
              <a:t>Collecte</a:t>
            </a:r>
            <a:r>
              <a:rPr lang="en-US" sz="2400" dirty="0">
                <a:solidFill>
                  <a:schemeClr val="bg1"/>
                </a:solidFill>
                <a:latin typeface="Dagny OT"/>
                <a:cs typeface="Dagny OT"/>
              </a:rPr>
              <a:t> des </a:t>
            </a:r>
            <a:r>
              <a:rPr lang="en-US" sz="2400" dirty="0" err="1">
                <a:solidFill>
                  <a:schemeClr val="bg1"/>
                </a:solidFill>
                <a:latin typeface="Dagny OT"/>
                <a:cs typeface="Dagny OT"/>
              </a:rPr>
              <a:t>données</a:t>
            </a:r>
            <a:endParaRPr lang="en-US" sz="2400" dirty="0">
              <a:solidFill>
                <a:schemeClr val="bg1"/>
              </a:solidFill>
              <a:latin typeface="Dagny OT"/>
              <a:cs typeface="Dagny OT"/>
            </a:endParaRPr>
          </a:p>
        </p:txBody>
      </p:sp>
      <p:sp>
        <p:nvSpPr>
          <p:cNvPr id="70666" name="TextBox 16">
            <a:extLst>
              <a:ext uri="{FF2B5EF4-FFF2-40B4-BE49-F238E27FC236}">
                <a16:creationId xmlns:a16="http://schemas.microsoft.com/office/drawing/2014/main" id="{BB429983-D070-8F4D-BDD6-4770C77DDDDE}"/>
              </a:ext>
            </a:extLst>
          </p:cNvPr>
          <p:cNvSpPr txBox="1">
            <a:spLocks noChangeArrowheads="1"/>
          </p:cNvSpPr>
          <p:nvPr/>
        </p:nvSpPr>
        <p:spPr bwMode="auto">
          <a:xfrm>
            <a:off x="3694113" y="2692400"/>
            <a:ext cx="1838325" cy="1200329"/>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Franklin Gothic Book" panose="020B0503020102020204" pitchFamily="34" charset="0"/>
              </a:defRPr>
            </a:lvl1pPr>
            <a:lvl2pPr marL="742950" indent="-285750">
              <a:defRPr>
                <a:solidFill>
                  <a:schemeClr val="tx1"/>
                </a:solidFill>
                <a:latin typeface="Franklin Gothic Book" panose="020B0503020102020204" pitchFamily="34" charset="0"/>
              </a:defRPr>
            </a:lvl2pPr>
            <a:lvl3pPr marL="1143000" indent="-228600">
              <a:defRPr>
                <a:solidFill>
                  <a:schemeClr val="tx1"/>
                </a:solidFill>
                <a:latin typeface="Franklin Gothic Book" panose="020B0503020102020204" pitchFamily="34" charset="0"/>
              </a:defRPr>
            </a:lvl3pPr>
            <a:lvl4pPr marL="1600200" indent="-228600">
              <a:defRPr>
                <a:solidFill>
                  <a:schemeClr val="tx1"/>
                </a:solidFill>
                <a:latin typeface="Franklin Gothic Book" panose="020B0503020102020204" pitchFamily="34" charset="0"/>
              </a:defRPr>
            </a:lvl4pPr>
            <a:lvl5pPr marL="2057400" indent="-228600">
              <a:defRPr>
                <a:solidFill>
                  <a:schemeClr val="tx1"/>
                </a:solidFill>
                <a:latin typeface="Franklin Gothic Book" panose="020B0503020102020204" pitchFamily="34" charset="0"/>
              </a:defRPr>
            </a:lvl5pPr>
            <a:lvl6pPr marL="2514600" indent="-228600" defTabSz="457200" eaLnBrk="0" fontAlgn="base" hangingPunct="0">
              <a:spcBef>
                <a:spcPct val="0"/>
              </a:spcBef>
              <a:spcAft>
                <a:spcPct val="0"/>
              </a:spcAft>
              <a:defRPr>
                <a:solidFill>
                  <a:schemeClr val="tx1"/>
                </a:solidFill>
                <a:latin typeface="Franklin Gothic Book" panose="020B0503020102020204" pitchFamily="34" charset="0"/>
              </a:defRPr>
            </a:lvl6pPr>
            <a:lvl7pPr marL="2971800" indent="-228600" defTabSz="457200" eaLnBrk="0" fontAlgn="base" hangingPunct="0">
              <a:spcBef>
                <a:spcPct val="0"/>
              </a:spcBef>
              <a:spcAft>
                <a:spcPct val="0"/>
              </a:spcAft>
              <a:defRPr>
                <a:solidFill>
                  <a:schemeClr val="tx1"/>
                </a:solidFill>
                <a:latin typeface="Franklin Gothic Book" panose="020B0503020102020204" pitchFamily="34" charset="0"/>
              </a:defRPr>
            </a:lvl7pPr>
            <a:lvl8pPr marL="3429000" indent="-228600" defTabSz="457200" eaLnBrk="0" fontAlgn="base" hangingPunct="0">
              <a:spcBef>
                <a:spcPct val="0"/>
              </a:spcBef>
              <a:spcAft>
                <a:spcPct val="0"/>
              </a:spcAft>
              <a:defRPr>
                <a:solidFill>
                  <a:schemeClr val="tx1"/>
                </a:solidFill>
                <a:latin typeface="Franklin Gothic Book" panose="020B0503020102020204" pitchFamily="34" charset="0"/>
              </a:defRPr>
            </a:lvl8pPr>
            <a:lvl9pPr marL="3886200" indent="-228600" defTabSz="457200" eaLnBrk="0" fontAlgn="base" hangingPunct="0">
              <a:spcBef>
                <a:spcPct val="0"/>
              </a:spcBef>
              <a:spcAft>
                <a:spcPct val="0"/>
              </a:spcAft>
              <a:defRPr>
                <a:solidFill>
                  <a:schemeClr val="tx1"/>
                </a:solidFill>
                <a:latin typeface="Franklin Gothic Book" panose="020B0503020102020204" pitchFamily="34" charset="0"/>
              </a:defRPr>
            </a:lvl9pPr>
          </a:lstStyle>
          <a:p>
            <a:pPr algn="ctr" eaLnBrk="1" hangingPunct="1"/>
            <a:r>
              <a:rPr lang="en-US" altLang="en-US" sz="2400" dirty="0">
                <a:solidFill>
                  <a:schemeClr val="bg1"/>
                </a:solidFill>
                <a:latin typeface="Dagny OT" panose="020B0504020201020104" pitchFamily="34" charset="77"/>
                <a:ea typeface="Dagny OT" panose="020B0504020201020104" pitchFamily="34" charset="77"/>
                <a:cs typeface="Dagny OT" panose="020B0504020201020104" pitchFamily="34" charset="77"/>
              </a:rPr>
              <a:t>Stockage des </a:t>
            </a:r>
          </a:p>
          <a:p>
            <a:pPr algn="ctr" eaLnBrk="1" hangingPunct="1"/>
            <a:r>
              <a:rPr lang="en-US" altLang="en-US" sz="2400" dirty="0" err="1">
                <a:solidFill>
                  <a:schemeClr val="bg1"/>
                </a:solidFill>
                <a:latin typeface="Dagny OT" panose="020B0504020201020104" pitchFamily="34" charset="77"/>
                <a:ea typeface="Dagny OT" panose="020B0504020201020104" pitchFamily="34" charset="77"/>
                <a:cs typeface="Dagny OT" panose="020B0504020201020104" pitchFamily="34" charset="77"/>
              </a:rPr>
              <a:t>données</a:t>
            </a:r>
            <a:endParaRPr lang="en-US" altLang="en-US" sz="2400" dirty="0">
              <a:solidFill>
                <a:schemeClr val="bg1"/>
              </a:solidFill>
              <a:latin typeface="Dagny OT" panose="020B0504020201020104" pitchFamily="34" charset="77"/>
              <a:ea typeface="Dagny OT" panose="020B0504020201020104" pitchFamily="34" charset="77"/>
              <a:cs typeface="Dagny OT" panose="020B0504020201020104" pitchFamily="34" charset="77"/>
            </a:endParaRPr>
          </a:p>
        </p:txBody>
      </p:sp>
      <p:sp>
        <p:nvSpPr>
          <p:cNvPr id="70667" name="TextBox 17">
            <a:extLst>
              <a:ext uri="{FF2B5EF4-FFF2-40B4-BE49-F238E27FC236}">
                <a16:creationId xmlns:a16="http://schemas.microsoft.com/office/drawing/2014/main" id="{4BF51050-BB01-1045-8D5F-5C834D1FC7D9}"/>
              </a:ext>
            </a:extLst>
          </p:cNvPr>
          <p:cNvSpPr txBox="1">
            <a:spLocks noChangeArrowheads="1"/>
          </p:cNvSpPr>
          <p:nvPr/>
        </p:nvSpPr>
        <p:spPr bwMode="auto">
          <a:xfrm>
            <a:off x="5799138" y="3756194"/>
            <a:ext cx="1785937" cy="1200150"/>
          </a:xfrm>
          <a:prstGeom prst="rect">
            <a:avLst/>
          </a:prstGeom>
          <a:solidFill>
            <a:srgbClr val="C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Franklin Gothic Book" panose="020B0503020102020204" pitchFamily="34" charset="0"/>
              </a:defRPr>
            </a:lvl1pPr>
            <a:lvl2pPr marL="742950" indent="-285750">
              <a:defRPr>
                <a:solidFill>
                  <a:schemeClr val="tx1"/>
                </a:solidFill>
                <a:latin typeface="Franklin Gothic Book" panose="020B0503020102020204" pitchFamily="34" charset="0"/>
              </a:defRPr>
            </a:lvl2pPr>
            <a:lvl3pPr marL="1143000" indent="-228600">
              <a:defRPr>
                <a:solidFill>
                  <a:schemeClr val="tx1"/>
                </a:solidFill>
                <a:latin typeface="Franklin Gothic Book" panose="020B0503020102020204" pitchFamily="34" charset="0"/>
              </a:defRPr>
            </a:lvl3pPr>
            <a:lvl4pPr marL="1600200" indent="-228600">
              <a:defRPr>
                <a:solidFill>
                  <a:schemeClr val="tx1"/>
                </a:solidFill>
                <a:latin typeface="Franklin Gothic Book" panose="020B0503020102020204" pitchFamily="34" charset="0"/>
              </a:defRPr>
            </a:lvl4pPr>
            <a:lvl5pPr marL="2057400" indent="-228600">
              <a:defRPr>
                <a:solidFill>
                  <a:schemeClr val="tx1"/>
                </a:solidFill>
                <a:latin typeface="Franklin Gothic Book" panose="020B0503020102020204" pitchFamily="34" charset="0"/>
              </a:defRPr>
            </a:lvl5pPr>
            <a:lvl6pPr marL="2514600" indent="-228600" defTabSz="457200" eaLnBrk="0" fontAlgn="base" hangingPunct="0">
              <a:spcBef>
                <a:spcPct val="0"/>
              </a:spcBef>
              <a:spcAft>
                <a:spcPct val="0"/>
              </a:spcAft>
              <a:defRPr>
                <a:solidFill>
                  <a:schemeClr val="tx1"/>
                </a:solidFill>
                <a:latin typeface="Franklin Gothic Book" panose="020B0503020102020204" pitchFamily="34" charset="0"/>
              </a:defRPr>
            </a:lvl6pPr>
            <a:lvl7pPr marL="2971800" indent="-228600" defTabSz="457200" eaLnBrk="0" fontAlgn="base" hangingPunct="0">
              <a:spcBef>
                <a:spcPct val="0"/>
              </a:spcBef>
              <a:spcAft>
                <a:spcPct val="0"/>
              </a:spcAft>
              <a:defRPr>
                <a:solidFill>
                  <a:schemeClr val="tx1"/>
                </a:solidFill>
                <a:latin typeface="Franklin Gothic Book" panose="020B0503020102020204" pitchFamily="34" charset="0"/>
              </a:defRPr>
            </a:lvl7pPr>
            <a:lvl8pPr marL="3429000" indent="-228600" defTabSz="457200" eaLnBrk="0" fontAlgn="base" hangingPunct="0">
              <a:spcBef>
                <a:spcPct val="0"/>
              </a:spcBef>
              <a:spcAft>
                <a:spcPct val="0"/>
              </a:spcAft>
              <a:defRPr>
                <a:solidFill>
                  <a:schemeClr val="tx1"/>
                </a:solidFill>
                <a:latin typeface="Franklin Gothic Book" panose="020B0503020102020204" pitchFamily="34" charset="0"/>
              </a:defRPr>
            </a:lvl8pPr>
            <a:lvl9pPr marL="3886200" indent="-228600" defTabSz="457200" eaLnBrk="0" fontAlgn="base" hangingPunct="0">
              <a:spcBef>
                <a:spcPct val="0"/>
              </a:spcBef>
              <a:spcAft>
                <a:spcPct val="0"/>
              </a:spcAft>
              <a:defRPr>
                <a:solidFill>
                  <a:schemeClr val="tx1"/>
                </a:solidFill>
                <a:latin typeface="Franklin Gothic Book" panose="020B0503020102020204" pitchFamily="34" charset="0"/>
              </a:defRPr>
            </a:lvl9pPr>
          </a:lstStyle>
          <a:p>
            <a:pPr algn="ctr" eaLnBrk="1" hangingPunct="1"/>
            <a:r>
              <a:rPr lang="en-US" altLang="en-US" sz="2400" dirty="0" err="1">
                <a:solidFill>
                  <a:schemeClr val="bg1"/>
                </a:solidFill>
                <a:latin typeface="Dagny OT" panose="020B0504020201020104" pitchFamily="34" charset="77"/>
                <a:ea typeface="Dagny OT" panose="020B0504020201020104" pitchFamily="34" charset="77"/>
                <a:cs typeface="Dagny OT" panose="020B0504020201020104" pitchFamily="34" charset="77"/>
              </a:rPr>
              <a:t>Préparation</a:t>
            </a:r>
            <a:r>
              <a:rPr lang="en-US" altLang="en-US" sz="2400" dirty="0">
                <a:solidFill>
                  <a:schemeClr val="bg1"/>
                </a:solidFill>
                <a:latin typeface="Dagny OT" panose="020B0504020201020104" pitchFamily="34" charset="77"/>
                <a:ea typeface="Dagny OT" panose="020B0504020201020104" pitchFamily="34" charset="77"/>
                <a:cs typeface="Dagny OT" panose="020B0504020201020104" pitchFamily="34" charset="77"/>
              </a:rPr>
              <a:t> des </a:t>
            </a:r>
            <a:r>
              <a:rPr lang="en-US" altLang="en-US" sz="2400" dirty="0" err="1">
                <a:solidFill>
                  <a:schemeClr val="bg1"/>
                </a:solidFill>
                <a:latin typeface="Dagny OT" panose="020B0504020201020104" pitchFamily="34" charset="77"/>
                <a:ea typeface="Dagny OT" panose="020B0504020201020104" pitchFamily="34" charset="77"/>
                <a:cs typeface="Dagny OT" panose="020B0504020201020104" pitchFamily="34" charset="77"/>
              </a:rPr>
              <a:t>données</a:t>
            </a:r>
            <a:endParaRPr lang="en-US" altLang="en-US" sz="2400" dirty="0">
              <a:solidFill>
                <a:schemeClr val="bg1"/>
              </a:solidFill>
              <a:latin typeface="Dagny OT" panose="020B0504020201020104" pitchFamily="34" charset="77"/>
              <a:ea typeface="Dagny OT" panose="020B0504020201020104" pitchFamily="34" charset="77"/>
              <a:cs typeface="Dagny OT" panose="020B0504020201020104" pitchFamily="34" charset="77"/>
            </a:endParaRPr>
          </a:p>
        </p:txBody>
      </p:sp>
      <p:sp>
        <p:nvSpPr>
          <p:cNvPr id="70668" name="TextBox 18">
            <a:extLst>
              <a:ext uri="{FF2B5EF4-FFF2-40B4-BE49-F238E27FC236}">
                <a16:creationId xmlns:a16="http://schemas.microsoft.com/office/drawing/2014/main" id="{270EB0EA-CE1C-FD45-BD06-E4B60F7B5D7D}"/>
              </a:ext>
            </a:extLst>
          </p:cNvPr>
          <p:cNvSpPr txBox="1">
            <a:spLocks noChangeArrowheads="1"/>
          </p:cNvSpPr>
          <p:nvPr/>
        </p:nvSpPr>
        <p:spPr bwMode="auto">
          <a:xfrm>
            <a:off x="7859713" y="4884738"/>
            <a:ext cx="1558925" cy="1200150"/>
          </a:xfrm>
          <a:prstGeom prst="rect">
            <a:avLst/>
          </a:prstGeom>
          <a:solidFill>
            <a:srgbClr val="00B05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Franklin Gothic Book" panose="020B0503020102020204" pitchFamily="34" charset="0"/>
              </a:defRPr>
            </a:lvl1pPr>
            <a:lvl2pPr marL="742950" indent="-285750">
              <a:defRPr>
                <a:solidFill>
                  <a:schemeClr val="tx1"/>
                </a:solidFill>
                <a:latin typeface="Franklin Gothic Book" panose="020B0503020102020204" pitchFamily="34" charset="0"/>
              </a:defRPr>
            </a:lvl2pPr>
            <a:lvl3pPr marL="1143000" indent="-228600">
              <a:defRPr>
                <a:solidFill>
                  <a:schemeClr val="tx1"/>
                </a:solidFill>
                <a:latin typeface="Franklin Gothic Book" panose="020B0503020102020204" pitchFamily="34" charset="0"/>
              </a:defRPr>
            </a:lvl3pPr>
            <a:lvl4pPr marL="1600200" indent="-228600">
              <a:defRPr>
                <a:solidFill>
                  <a:schemeClr val="tx1"/>
                </a:solidFill>
                <a:latin typeface="Franklin Gothic Book" panose="020B0503020102020204" pitchFamily="34" charset="0"/>
              </a:defRPr>
            </a:lvl4pPr>
            <a:lvl5pPr marL="2057400" indent="-228600">
              <a:defRPr>
                <a:solidFill>
                  <a:schemeClr val="tx1"/>
                </a:solidFill>
                <a:latin typeface="Franklin Gothic Book" panose="020B0503020102020204" pitchFamily="34" charset="0"/>
              </a:defRPr>
            </a:lvl5pPr>
            <a:lvl6pPr marL="2514600" indent="-228600" defTabSz="457200" eaLnBrk="0" fontAlgn="base" hangingPunct="0">
              <a:spcBef>
                <a:spcPct val="0"/>
              </a:spcBef>
              <a:spcAft>
                <a:spcPct val="0"/>
              </a:spcAft>
              <a:defRPr>
                <a:solidFill>
                  <a:schemeClr val="tx1"/>
                </a:solidFill>
                <a:latin typeface="Franklin Gothic Book" panose="020B0503020102020204" pitchFamily="34" charset="0"/>
              </a:defRPr>
            </a:lvl6pPr>
            <a:lvl7pPr marL="2971800" indent="-228600" defTabSz="457200" eaLnBrk="0" fontAlgn="base" hangingPunct="0">
              <a:spcBef>
                <a:spcPct val="0"/>
              </a:spcBef>
              <a:spcAft>
                <a:spcPct val="0"/>
              </a:spcAft>
              <a:defRPr>
                <a:solidFill>
                  <a:schemeClr val="tx1"/>
                </a:solidFill>
                <a:latin typeface="Franklin Gothic Book" panose="020B0503020102020204" pitchFamily="34" charset="0"/>
              </a:defRPr>
            </a:lvl7pPr>
            <a:lvl8pPr marL="3429000" indent="-228600" defTabSz="457200" eaLnBrk="0" fontAlgn="base" hangingPunct="0">
              <a:spcBef>
                <a:spcPct val="0"/>
              </a:spcBef>
              <a:spcAft>
                <a:spcPct val="0"/>
              </a:spcAft>
              <a:defRPr>
                <a:solidFill>
                  <a:schemeClr val="tx1"/>
                </a:solidFill>
                <a:latin typeface="Franklin Gothic Book" panose="020B0503020102020204" pitchFamily="34" charset="0"/>
              </a:defRPr>
            </a:lvl8pPr>
            <a:lvl9pPr marL="3886200" indent="-228600" defTabSz="457200" eaLnBrk="0" fontAlgn="base" hangingPunct="0">
              <a:spcBef>
                <a:spcPct val="0"/>
              </a:spcBef>
              <a:spcAft>
                <a:spcPct val="0"/>
              </a:spcAft>
              <a:defRPr>
                <a:solidFill>
                  <a:schemeClr val="tx1"/>
                </a:solidFill>
                <a:latin typeface="Franklin Gothic Book" panose="020B0503020102020204" pitchFamily="34" charset="0"/>
              </a:defRPr>
            </a:lvl9pPr>
          </a:lstStyle>
          <a:p>
            <a:pPr algn="ctr" eaLnBrk="1" hangingPunct="1"/>
            <a:r>
              <a:rPr lang="en-US" altLang="en-US" sz="2400">
                <a:solidFill>
                  <a:schemeClr val="bg1"/>
                </a:solidFill>
                <a:latin typeface="Dagny OT" panose="020B0504020201020104" pitchFamily="34" charset="77"/>
                <a:ea typeface="Dagny OT" panose="020B0504020201020104" pitchFamily="34" charset="77"/>
                <a:cs typeface="Dagny OT" panose="020B0504020201020104" pitchFamily="34" charset="77"/>
              </a:rPr>
              <a:t>Analyse des données</a:t>
            </a:r>
          </a:p>
        </p:txBody>
      </p:sp>
      <p:sp>
        <p:nvSpPr>
          <p:cNvPr id="70669" name="TextBox 19">
            <a:extLst>
              <a:ext uri="{FF2B5EF4-FFF2-40B4-BE49-F238E27FC236}">
                <a16:creationId xmlns:a16="http://schemas.microsoft.com/office/drawing/2014/main" id="{71EAB585-3560-3A4F-A4D0-B623055786F5}"/>
              </a:ext>
            </a:extLst>
          </p:cNvPr>
          <p:cNvSpPr txBox="1">
            <a:spLocks noChangeArrowheads="1"/>
          </p:cNvSpPr>
          <p:nvPr/>
        </p:nvSpPr>
        <p:spPr bwMode="auto">
          <a:xfrm>
            <a:off x="9720263" y="5038725"/>
            <a:ext cx="2082800" cy="830263"/>
          </a:xfrm>
          <a:prstGeom prst="rect">
            <a:avLst/>
          </a:prstGeom>
          <a:solidFill>
            <a:srgbClr val="7030A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Franklin Gothic Book" panose="020B0503020102020204" pitchFamily="34" charset="0"/>
              </a:defRPr>
            </a:lvl1pPr>
            <a:lvl2pPr marL="742950" indent="-285750">
              <a:defRPr>
                <a:solidFill>
                  <a:schemeClr val="tx1"/>
                </a:solidFill>
                <a:latin typeface="Franklin Gothic Book" panose="020B0503020102020204" pitchFamily="34" charset="0"/>
              </a:defRPr>
            </a:lvl2pPr>
            <a:lvl3pPr marL="1143000" indent="-228600">
              <a:defRPr>
                <a:solidFill>
                  <a:schemeClr val="tx1"/>
                </a:solidFill>
                <a:latin typeface="Franklin Gothic Book" panose="020B0503020102020204" pitchFamily="34" charset="0"/>
              </a:defRPr>
            </a:lvl3pPr>
            <a:lvl4pPr marL="1600200" indent="-228600">
              <a:defRPr>
                <a:solidFill>
                  <a:schemeClr val="tx1"/>
                </a:solidFill>
                <a:latin typeface="Franklin Gothic Book" panose="020B0503020102020204" pitchFamily="34" charset="0"/>
              </a:defRPr>
            </a:lvl4pPr>
            <a:lvl5pPr marL="2057400" indent="-228600">
              <a:defRPr>
                <a:solidFill>
                  <a:schemeClr val="tx1"/>
                </a:solidFill>
                <a:latin typeface="Franklin Gothic Book" panose="020B0503020102020204" pitchFamily="34" charset="0"/>
              </a:defRPr>
            </a:lvl5pPr>
            <a:lvl6pPr marL="2514600" indent="-228600" defTabSz="457200" eaLnBrk="0" fontAlgn="base" hangingPunct="0">
              <a:spcBef>
                <a:spcPct val="0"/>
              </a:spcBef>
              <a:spcAft>
                <a:spcPct val="0"/>
              </a:spcAft>
              <a:defRPr>
                <a:solidFill>
                  <a:schemeClr val="tx1"/>
                </a:solidFill>
                <a:latin typeface="Franklin Gothic Book" panose="020B0503020102020204" pitchFamily="34" charset="0"/>
              </a:defRPr>
            </a:lvl6pPr>
            <a:lvl7pPr marL="2971800" indent="-228600" defTabSz="457200" eaLnBrk="0" fontAlgn="base" hangingPunct="0">
              <a:spcBef>
                <a:spcPct val="0"/>
              </a:spcBef>
              <a:spcAft>
                <a:spcPct val="0"/>
              </a:spcAft>
              <a:defRPr>
                <a:solidFill>
                  <a:schemeClr val="tx1"/>
                </a:solidFill>
                <a:latin typeface="Franklin Gothic Book" panose="020B0503020102020204" pitchFamily="34" charset="0"/>
              </a:defRPr>
            </a:lvl7pPr>
            <a:lvl8pPr marL="3429000" indent="-228600" defTabSz="457200" eaLnBrk="0" fontAlgn="base" hangingPunct="0">
              <a:spcBef>
                <a:spcPct val="0"/>
              </a:spcBef>
              <a:spcAft>
                <a:spcPct val="0"/>
              </a:spcAft>
              <a:defRPr>
                <a:solidFill>
                  <a:schemeClr val="tx1"/>
                </a:solidFill>
                <a:latin typeface="Franklin Gothic Book" panose="020B0503020102020204" pitchFamily="34" charset="0"/>
              </a:defRPr>
            </a:lvl8pPr>
            <a:lvl9pPr marL="3886200" indent="-228600" defTabSz="457200" eaLnBrk="0" fontAlgn="base" hangingPunct="0">
              <a:spcBef>
                <a:spcPct val="0"/>
              </a:spcBef>
              <a:spcAft>
                <a:spcPct val="0"/>
              </a:spcAft>
              <a:defRPr>
                <a:solidFill>
                  <a:schemeClr val="tx1"/>
                </a:solidFill>
                <a:latin typeface="Franklin Gothic Book" panose="020B0503020102020204" pitchFamily="34" charset="0"/>
              </a:defRPr>
            </a:lvl9pPr>
          </a:lstStyle>
          <a:p>
            <a:pPr algn="ctr" eaLnBrk="1" hangingPunct="1"/>
            <a:r>
              <a:rPr lang="en-US" altLang="en-US" sz="2400">
                <a:solidFill>
                  <a:schemeClr val="bg1"/>
                </a:solidFill>
                <a:latin typeface="Dagny OT" panose="020B0504020201020104" pitchFamily="34" charset="77"/>
                <a:ea typeface="Dagny OT" panose="020B0504020201020104" pitchFamily="34" charset="77"/>
                <a:cs typeface="Dagny OT" panose="020B0504020201020104" pitchFamily="34" charset="77"/>
              </a:rPr>
              <a:t>Présentation des données</a:t>
            </a:r>
          </a:p>
        </p:txBody>
      </p:sp>
      <p:sp>
        <p:nvSpPr>
          <p:cNvPr id="9" name="Oval 8">
            <a:extLst>
              <a:ext uri="{FF2B5EF4-FFF2-40B4-BE49-F238E27FC236}">
                <a16:creationId xmlns:a16="http://schemas.microsoft.com/office/drawing/2014/main" id="{5DCA5539-EA86-4046-9903-F50712C152B5}"/>
              </a:ext>
            </a:extLst>
          </p:cNvPr>
          <p:cNvSpPr/>
          <p:nvPr/>
        </p:nvSpPr>
        <p:spPr>
          <a:xfrm>
            <a:off x="7631113" y="4597400"/>
            <a:ext cx="2016125" cy="1646238"/>
          </a:xfrm>
          <a:prstGeom prst="ellipse">
            <a:avLst/>
          </a:prstGeom>
          <a:noFill/>
          <a:ln w="38100" cmpd="sng"/>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15" name="Oval 14">
            <a:extLst>
              <a:ext uri="{FF2B5EF4-FFF2-40B4-BE49-F238E27FC236}">
                <a16:creationId xmlns:a16="http://schemas.microsoft.com/office/drawing/2014/main" id="{97832112-EDB2-9C42-8833-8C40AF1800A9}"/>
              </a:ext>
            </a:extLst>
          </p:cNvPr>
          <p:cNvSpPr/>
          <p:nvPr/>
        </p:nvSpPr>
        <p:spPr>
          <a:xfrm>
            <a:off x="3486150" y="2498725"/>
            <a:ext cx="2254250" cy="1646238"/>
          </a:xfrm>
          <a:prstGeom prst="ellipse">
            <a:avLst/>
          </a:prstGeom>
          <a:noFill/>
          <a:ln w="38100" cmpd="sng"/>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Tree>
  </p:cSld>
  <p:clrMapOvr>
    <a:masterClrMapping/>
  </p:clrMapOvr>
  <p:transition spd="med">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Title 1">
            <a:extLst>
              <a:ext uri="{FF2B5EF4-FFF2-40B4-BE49-F238E27FC236}">
                <a16:creationId xmlns:a16="http://schemas.microsoft.com/office/drawing/2014/main" id="{4844C621-ED62-854A-9C4D-C1B1C52101D2}"/>
              </a:ext>
            </a:extLst>
          </p:cNvPr>
          <p:cNvSpPr>
            <a:spLocks noGrp="1"/>
          </p:cNvSpPr>
          <p:nvPr>
            <p:ph type="title"/>
          </p:nvPr>
        </p:nvSpPr>
        <p:spPr/>
        <p:txBody>
          <a:bodyPr/>
          <a:lstStyle/>
          <a:p>
            <a:pPr eaLnBrk="1" hangingPunct="1"/>
            <a:r>
              <a:rPr lang="en-US" altLang="en-US" b="1"/>
              <a:t>CONCEPTS FONDAMENTAUX</a:t>
            </a:r>
          </a:p>
        </p:txBody>
      </p:sp>
      <p:sp>
        <p:nvSpPr>
          <p:cNvPr id="71683" name="Content Placeholder 2">
            <a:extLst>
              <a:ext uri="{FF2B5EF4-FFF2-40B4-BE49-F238E27FC236}">
                <a16:creationId xmlns:a16="http://schemas.microsoft.com/office/drawing/2014/main" id="{42F0233E-04C5-5947-8A64-61AA91473172}"/>
              </a:ext>
            </a:extLst>
          </p:cNvPr>
          <p:cNvSpPr>
            <a:spLocks noGrp="1"/>
          </p:cNvSpPr>
          <p:nvPr>
            <p:ph idx="1"/>
          </p:nvPr>
        </p:nvSpPr>
        <p:spPr/>
        <p:txBody>
          <a:bodyPr/>
          <a:lstStyle/>
          <a:p>
            <a:pPr marL="0" indent="0" algn="just" eaLnBrk="1" hangingPunct="1">
              <a:lnSpc>
                <a:spcPct val="100000"/>
              </a:lnSpc>
              <a:buFont typeface="Franklin Gothic Book" panose="020B0503020102020204" pitchFamily="34" charset="0"/>
              <a:buNone/>
            </a:pPr>
            <a:r>
              <a:rPr lang="fr-FR" altLang="en-US" sz="2400" dirty="0">
                <a:latin typeface="Dagny OT" panose="020B0504020201020104" pitchFamily="34" charset="77"/>
              </a:rPr>
              <a:t>Il est important de structurer les </a:t>
            </a:r>
            <a:r>
              <a:rPr lang="fr-FR" altLang="en-US" sz="2400" b="1" dirty="0">
                <a:latin typeface="Dagny OT" panose="020B0504020201020104" pitchFamily="34" charset="77"/>
              </a:rPr>
              <a:t>données</a:t>
            </a:r>
            <a:r>
              <a:rPr lang="fr-FR" altLang="en-US" sz="2400" dirty="0">
                <a:latin typeface="Dagny OT" panose="020B0504020201020104" pitchFamily="34" charset="77"/>
              </a:rPr>
              <a:t> et les </a:t>
            </a:r>
            <a:r>
              <a:rPr lang="fr-FR" altLang="en-US" sz="2400" b="1" dirty="0">
                <a:latin typeface="Dagny OT" panose="020B0504020201020104" pitchFamily="34" charset="77"/>
              </a:rPr>
              <a:t>connaissances</a:t>
            </a:r>
            <a:r>
              <a:rPr lang="fr-FR" altLang="en-US" sz="2400" dirty="0">
                <a:latin typeface="Dagny OT" panose="020B0504020201020104" pitchFamily="34" charset="77"/>
              </a:rPr>
              <a:t> afin qu'elles puissent être </a:t>
            </a:r>
            <a:r>
              <a:rPr lang="en-US" altLang="en-US" sz="2400" dirty="0">
                <a:latin typeface="Dagny OT" panose="020B0504020201020104" pitchFamily="34" charset="77"/>
              </a:rPr>
              <a:t>:</a:t>
            </a:r>
          </a:p>
          <a:p>
            <a:pPr marL="873125" lvl="1" indent="-342900" algn="just" eaLnBrk="1" hangingPunct="1">
              <a:lnSpc>
                <a:spcPct val="100000"/>
              </a:lnSpc>
              <a:buFont typeface="Wingdings" pitchFamily="2" charset="2"/>
              <a:buChar char="§"/>
            </a:pPr>
            <a:r>
              <a:rPr lang="en-US" altLang="en-US" i="0" dirty="0" err="1">
                <a:latin typeface="Dagny OT" panose="020B0504020201020104" pitchFamily="34" charset="77"/>
              </a:rPr>
              <a:t>stockées</a:t>
            </a:r>
            <a:r>
              <a:rPr lang="en-US" altLang="en-US" i="0" dirty="0">
                <a:latin typeface="Dagny OT" panose="020B0504020201020104" pitchFamily="34" charset="77"/>
              </a:rPr>
              <a:t> et </a:t>
            </a:r>
            <a:r>
              <a:rPr lang="en-US" altLang="en-US" i="0" dirty="0" err="1">
                <a:latin typeface="Dagny OT" panose="020B0504020201020104" pitchFamily="34" charset="77"/>
              </a:rPr>
              <a:t>accessibles</a:t>
            </a:r>
            <a:endParaRPr lang="en-US" altLang="en-US" i="0" dirty="0">
              <a:latin typeface="Dagny OT" panose="020B0504020201020104" pitchFamily="34" charset="77"/>
            </a:endParaRPr>
          </a:p>
          <a:p>
            <a:pPr marL="873125" lvl="1" indent="-342900" algn="just" eaLnBrk="1" hangingPunct="1">
              <a:lnSpc>
                <a:spcPct val="100000"/>
              </a:lnSpc>
              <a:buFont typeface="Wingdings" pitchFamily="2" charset="2"/>
              <a:buChar char="§"/>
            </a:pPr>
            <a:r>
              <a:rPr lang="fr-FR" altLang="en-US" i="0" dirty="0">
                <a:latin typeface="Dagny OT" panose="020B0504020201020104" pitchFamily="34" charset="77"/>
              </a:rPr>
              <a:t>modifiables et ajoutables</a:t>
            </a:r>
          </a:p>
          <a:p>
            <a:pPr marL="873125" lvl="1" indent="-342900" algn="just" eaLnBrk="1" hangingPunct="1">
              <a:lnSpc>
                <a:spcPct val="100000"/>
              </a:lnSpc>
              <a:buFont typeface="Wingdings" pitchFamily="2" charset="2"/>
              <a:buChar char="§"/>
            </a:pPr>
            <a:r>
              <a:rPr lang="fr-FR" altLang="en-US" i="0" dirty="0">
                <a:latin typeface="Dagny OT" panose="020B0504020201020104" pitchFamily="34" charset="77"/>
              </a:rPr>
              <a:t>extraites utilement et efficacement (extraction - transformation - chargement)</a:t>
            </a:r>
          </a:p>
          <a:p>
            <a:pPr marL="873125" lvl="1" indent="-342900" algn="just" eaLnBrk="1" hangingPunct="1">
              <a:lnSpc>
                <a:spcPct val="100000"/>
              </a:lnSpc>
              <a:buFont typeface="Wingdings" pitchFamily="2" charset="2"/>
              <a:buChar char="§"/>
            </a:pPr>
            <a:r>
              <a:rPr lang="fr-FR" altLang="en-US" i="0" dirty="0">
                <a:latin typeface="Dagny OT" panose="020B0504020201020104" pitchFamily="34" charset="77"/>
              </a:rPr>
              <a:t>gérés par des humains et des ordinateurs (programmes, robots, IA)</a:t>
            </a:r>
            <a:endParaRPr lang="en-US" altLang="en-US" b="1" i="0" dirty="0">
              <a:latin typeface="Dagny OT" panose="020B0504020201020104" pitchFamily="34" charset="77"/>
            </a:endParaRPr>
          </a:p>
        </p:txBody>
      </p:sp>
    </p:spTree>
  </p:cSld>
  <p:clrMapOvr>
    <a:masterClrMapping/>
  </p:clrMapOvr>
  <p:transition spd="med">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Title 3">
            <a:extLst>
              <a:ext uri="{FF2B5EF4-FFF2-40B4-BE49-F238E27FC236}">
                <a16:creationId xmlns:a16="http://schemas.microsoft.com/office/drawing/2014/main" id="{0173E3E4-33F4-7A4E-A437-E46DD5247413}"/>
              </a:ext>
            </a:extLst>
          </p:cNvPr>
          <p:cNvSpPr>
            <a:spLocks noGrp="1"/>
          </p:cNvSpPr>
          <p:nvPr>
            <p:ph type="title"/>
          </p:nvPr>
        </p:nvSpPr>
        <p:spPr/>
        <p:txBody>
          <a:bodyPr/>
          <a:lstStyle/>
          <a:p>
            <a:pPr eaLnBrk="1" hangingPunct="1"/>
            <a:r>
              <a:rPr lang="en-US" altLang="en-US" b="1"/>
              <a:t>MODÉLISATION DES DONNÉES</a:t>
            </a:r>
          </a:p>
        </p:txBody>
      </p:sp>
      <p:sp>
        <p:nvSpPr>
          <p:cNvPr id="5" name="Content Placeholder 4">
            <a:extLst>
              <a:ext uri="{FF2B5EF4-FFF2-40B4-BE49-F238E27FC236}">
                <a16:creationId xmlns:a16="http://schemas.microsoft.com/office/drawing/2014/main" id="{6E37572E-3BD0-F240-A597-0A6C3BF29F01}"/>
              </a:ext>
            </a:extLst>
          </p:cNvPr>
          <p:cNvSpPr>
            <a:spLocks noGrp="1"/>
          </p:cNvSpPr>
          <p:nvPr>
            <p:ph idx="1"/>
          </p:nvPr>
        </p:nvSpPr>
        <p:spPr>
          <a:xfrm>
            <a:off x="1371600" y="2286000"/>
            <a:ext cx="6970542" cy="3581400"/>
          </a:xfrm>
        </p:spPr>
        <p:txBody>
          <a:bodyPr rtlCol="0">
            <a:normAutofit fontScale="92500"/>
          </a:bodyPr>
          <a:lstStyle/>
          <a:p>
            <a:pPr marL="0" indent="0" algn="just" eaLnBrk="1" fontAlgn="auto" hangingPunct="1">
              <a:lnSpc>
                <a:spcPct val="110000"/>
              </a:lnSpc>
              <a:buFont typeface="Franklin Gothic Book" panose="020B0503020102020204" pitchFamily="34" charset="0"/>
              <a:buNone/>
              <a:defRPr/>
            </a:pPr>
            <a:r>
              <a:rPr lang="fr-FR" sz="2400" dirty="0">
                <a:latin typeface="Dagny OT" panose="020B0504020201020104" pitchFamily="34" charset="77"/>
              </a:rPr>
              <a:t>Les </a:t>
            </a:r>
            <a:r>
              <a:rPr lang="fr-FR" sz="2400" b="1" dirty="0">
                <a:latin typeface="Dagny OT" panose="020B0504020201020104" pitchFamily="34" charset="77"/>
              </a:rPr>
              <a:t>modèles de données </a:t>
            </a:r>
            <a:r>
              <a:rPr lang="fr-FR" sz="2400" dirty="0">
                <a:latin typeface="Dagny OT" panose="020B0504020201020104" pitchFamily="34" charset="77"/>
              </a:rPr>
              <a:t>sont des descriptions </a:t>
            </a:r>
            <a:r>
              <a:rPr lang="fr-FR" sz="2400" b="1" dirty="0">
                <a:latin typeface="Dagny OT" panose="020B0504020201020104" pitchFamily="34" charset="77"/>
              </a:rPr>
              <a:t>abstraites/logiques</a:t>
            </a:r>
            <a:r>
              <a:rPr lang="fr-FR" sz="2400" dirty="0">
                <a:latin typeface="Dagny OT" panose="020B0504020201020104" pitchFamily="34" charset="77"/>
              </a:rPr>
              <a:t> d'un système, construites en termes qui peuvent ensuite être mis en œuvre comme structure d'un type de logiciel de gestion des données.</a:t>
            </a:r>
            <a:endParaRPr lang="en-US" sz="500" dirty="0">
              <a:latin typeface="Dagny OT" panose="020B0504020201020104" pitchFamily="34" charset="77"/>
            </a:endParaRPr>
          </a:p>
          <a:p>
            <a:pPr marL="0" indent="0" algn="just" eaLnBrk="1" fontAlgn="auto" hangingPunct="1">
              <a:lnSpc>
                <a:spcPct val="110000"/>
              </a:lnSpc>
              <a:buFont typeface="Franklin Gothic Book" panose="020B0503020102020204" pitchFamily="34" charset="0"/>
              <a:buNone/>
              <a:defRPr/>
            </a:pPr>
            <a:endParaRPr lang="fr-FR" sz="300" dirty="0">
              <a:latin typeface="Dagny OT" panose="020B0504020201020104" pitchFamily="34" charset="77"/>
            </a:endParaRPr>
          </a:p>
          <a:p>
            <a:pPr marL="0" indent="0" algn="just" eaLnBrk="1" fontAlgn="auto" hangingPunct="1">
              <a:lnSpc>
                <a:spcPct val="110000"/>
              </a:lnSpc>
              <a:buFont typeface="Franklin Gothic Book" panose="020B0503020102020204" pitchFamily="34" charset="0"/>
              <a:buNone/>
              <a:defRPr/>
            </a:pPr>
            <a:r>
              <a:rPr lang="fr-FR" sz="2400" dirty="0">
                <a:latin typeface="Dagny OT" panose="020B0504020201020104" pitchFamily="34" charset="77"/>
              </a:rPr>
              <a:t>C'est à mi-chemin entre un modèle conceptuel et une mise en œuvre de la base de données.</a:t>
            </a:r>
            <a:endParaRPr lang="en-US" sz="500" dirty="0">
              <a:latin typeface="Dagny OT" panose="020B0504020201020104" pitchFamily="34" charset="77"/>
            </a:endParaRPr>
          </a:p>
          <a:p>
            <a:pPr marL="0" indent="0" algn="just" eaLnBrk="1" fontAlgn="auto" hangingPunct="1">
              <a:lnSpc>
                <a:spcPct val="110000"/>
              </a:lnSpc>
              <a:buFont typeface="Franklin Gothic Book" panose="020B0503020102020204" pitchFamily="34" charset="0"/>
              <a:buNone/>
              <a:defRPr/>
            </a:pPr>
            <a:endParaRPr lang="fr-FR" sz="300" dirty="0">
              <a:latin typeface="Dagny OT" panose="020B0504020201020104" pitchFamily="34" charset="77"/>
            </a:endParaRPr>
          </a:p>
          <a:p>
            <a:pPr marL="0" indent="0" algn="just" eaLnBrk="1" fontAlgn="auto" hangingPunct="1">
              <a:lnSpc>
                <a:spcPct val="110000"/>
              </a:lnSpc>
              <a:buFont typeface="Franklin Gothic Book" panose="020B0503020102020204" pitchFamily="34" charset="0"/>
              <a:buNone/>
              <a:defRPr/>
            </a:pPr>
            <a:r>
              <a:rPr lang="fr-FR" sz="2400" dirty="0">
                <a:latin typeface="Dagny OT" panose="020B0504020201020104" pitchFamily="34" charset="77"/>
              </a:rPr>
              <a:t>Les données elles-mêmes concernent les </a:t>
            </a:r>
            <a:r>
              <a:rPr lang="fr-FR" sz="2400" b="1" dirty="0">
                <a:latin typeface="Dagny OT" panose="020B0504020201020104" pitchFamily="34" charset="77"/>
              </a:rPr>
              <a:t>instances</a:t>
            </a:r>
            <a:r>
              <a:rPr lang="fr-FR" sz="2400" dirty="0">
                <a:latin typeface="Dagny OT" panose="020B0504020201020104" pitchFamily="34" charset="77"/>
              </a:rPr>
              <a:t> - le modèle concerne les </a:t>
            </a:r>
            <a:r>
              <a:rPr lang="fr-FR" sz="2400" b="1" dirty="0">
                <a:latin typeface="Dagny OT" panose="020B0504020201020104" pitchFamily="34" charset="77"/>
              </a:rPr>
              <a:t>types d'objets</a:t>
            </a:r>
            <a:r>
              <a:rPr lang="fr-FR" sz="2400" dirty="0">
                <a:latin typeface="Dagny OT" panose="020B0504020201020104" pitchFamily="34" charset="77"/>
              </a:rPr>
              <a:t>.</a:t>
            </a:r>
            <a:endParaRPr lang="en-US" sz="500" dirty="0">
              <a:latin typeface="Dagny OT" panose="020B0504020201020104" pitchFamily="34" charset="77"/>
            </a:endParaRPr>
          </a:p>
          <a:p>
            <a:pPr marL="0" indent="0" algn="just" eaLnBrk="1" fontAlgn="auto" hangingPunct="1">
              <a:lnSpc>
                <a:spcPct val="110000"/>
              </a:lnSpc>
              <a:buFont typeface="Franklin Gothic Book" panose="020B0503020102020204" pitchFamily="34" charset="0"/>
              <a:buNone/>
              <a:defRPr/>
            </a:pPr>
            <a:endParaRPr lang="fr-FR" sz="300" dirty="0">
              <a:latin typeface="Dagny OT" panose="020B0504020201020104" pitchFamily="34" charset="77"/>
            </a:endParaRPr>
          </a:p>
          <a:p>
            <a:pPr marL="0" indent="0" algn="just" eaLnBrk="1" fontAlgn="auto" hangingPunct="1">
              <a:lnSpc>
                <a:spcPct val="110000"/>
              </a:lnSpc>
              <a:buFont typeface="Franklin Gothic Book" panose="020B0503020102020204" pitchFamily="34" charset="0"/>
              <a:buNone/>
              <a:defRPr/>
            </a:pPr>
            <a:r>
              <a:rPr lang="fr-FR" sz="2400" dirty="0">
                <a:latin typeface="Dagny OT" panose="020B0504020201020104" pitchFamily="34" charset="77"/>
              </a:rPr>
              <a:t>Autre option à envisager : les </a:t>
            </a:r>
            <a:r>
              <a:rPr lang="fr-FR" sz="2400" b="1" dirty="0">
                <a:latin typeface="Dagny OT" panose="020B0504020201020104" pitchFamily="34" charset="77"/>
              </a:rPr>
              <a:t>ontologies</a:t>
            </a:r>
            <a:r>
              <a:rPr lang="fr-FR" sz="2400" dirty="0">
                <a:latin typeface="Dagny OT" panose="020B0504020201020104" pitchFamily="34" charset="77"/>
              </a:rPr>
              <a:t>.</a:t>
            </a:r>
            <a:endParaRPr lang="en-US" sz="2400" b="1" dirty="0">
              <a:latin typeface="Dagny OT" panose="020B0504020201020104" pitchFamily="34" charset="77"/>
            </a:endParaRPr>
          </a:p>
        </p:txBody>
      </p:sp>
      <p:pic>
        <p:nvPicPr>
          <p:cNvPr id="72708" name="Picture 1">
            <a:extLst>
              <a:ext uri="{FF2B5EF4-FFF2-40B4-BE49-F238E27FC236}">
                <a16:creationId xmlns:a16="http://schemas.microsoft.com/office/drawing/2014/main" id="{964B835B-37CF-0A46-9D68-4E8F86E7D33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510124" y="1812925"/>
            <a:ext cx="3419475" cy="3971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Title 1">
            <a:extLst>
              <a:ext uri="{FF2B5EF4-FFF2-40B4-BE49-F238E27FC236}">
                <a16:creationId xmlns:a16="http://schemas.microsoft.com/office/drawing/2014/main" id="{DF5133EF-E457-C34C-ACDD-53E1FD6AE47A}"/>
              </a:ext>
            </a:extLst>
          </p:cNvPr>
          <p:cNvSpPr>
            <a:spLocks noGrp="1"/>
          </p:cNvSpPr>
          <p:nvPr>
            <p:ph type="title"/>
          </p:nvPr>
        </p:nvSpPr>
        <p:spPr/>
        <p:txBody>
          <a:bodyPr/>
          <a:lstStyle/>
          <a:p>
            <a:pPr eaLnBrk="1" hangingPunct="1">
              <a:defRPr/>
            </a:pPr>
            <a:r>
              <a:rPr lang="fr-CA" b="1" cap="all" dirty="0"/>
              <a:t>Ontologie  – Modèle de connaissances</a:t>
            </a:r>
            <a:endParaRPr lang="en-US" altLang="en-US" b="1" dirty="0"/>
          </a:p>
        </p:txBody>
      </p:sp>
      <p:sp>
        <p:nvSpPr>
          <p:cNvPr id="3" name="Content Placeholder 2">
            <a:extLst>
              <a:ext uri="{FF2B5EF4-FFF2-40B4-BE49-F238E27FC236}">
                <a16:creationId xmlns:a16="http://schemas.microsoft.com/office/drawing/2014/main" id="{06F3A13F-5EF0-3A41-940B-24B1D045DEBC}"/>
              </a:ext>
            </a:extLst>
          </p:cNvPr>
          <p:cNvSpPr>
            <a:spLocks noGrp="1"/>
          </p:cNvSpPr>
          <p:nvPr>
            <p:ph idx="1"/>
          </p:nvPr>
        </p:nvSpPr>
        <p:spPr>
          <a:xfrm>
            <a:off x="1371600" y="2286000"/>
            <a:ext cx="6270676" cy="3581400"/>
          </a:xfrm>
        </p:spPr>
        <p:txBody>
          <a:bodyPr rtlCol="0">
            <a:normAutofit lnSpcReduction="10000"/>
          </a:bodyPr>
          <a:lstStyle/>
          <a:p>
            <a:pPr marL="0" indent="0" algn="just" defTabSz="457200" eaLnBrk="1" fontAlgn="auto" hangingPunct="1">
              <a:lnSpc>
                <a:spcPct val="110000"/>
              </a:lnSpc>
              <a:spcBef>
                <a:spcPct val="20000"/>
              </a:spcBef>
              <a:spcAft>
                <a:spcPts val="600"/>
              </a:spcAft>
              <a:buClr>
                <a:srgbClr val="D55816"/>
              </a:buClr>
              <a:buSzPct val="92000"/>
              <a:buNone/>
              <a:defRPr/>
            </a:pPr>
            <a:r>
              <a:rPr lang="fr-CA" sz="2400" dirty="0">
                <a:solidFill>
                  <a:srgbClr val="323232"/>
                </a:solidFill>
                <a:latin typeface="Dagny OT" panose="020B0504020201020104" pitchFamily="34" charset="77"/>
              </a:rPr>
              <a:t>Une collection structurée et lisible par machine de </a:t>
            </a:r>
            <a:r>
              <a:rPr lang="fr-CA" sz="2400" b="1" dirty="0">
                <a:solidFill>
                  <a:srgbClr val="323232"/>
                </a:solidFill>
                <a:latin typeface="Dagny OT" panose="020B0504020201020104" pitchFamily="34" charset="77"/>
              </a:rPr>
              <a:t>faits</a:t>
            </a:r>
            <a:r>
              <a:rPr lang="fr-CA" sz="2400" dirty="0">
                <a:solidFill>
                  <a:srgbClr val="323232"/>
                </a:solidFill>
                <a:latin typeface="Dagny OT" panose="020B0504020201020104" pitchFamily="34" charset="77"/>
              </a:rPr>
              <a:t> sur un domaine.</a:t>
            </a:r>
          </a:p>
          <a:p>
            <a:pPr marL="0" indent="0" algn="just" defTabSz="457200" eaLnBrk="1" fontAlgn="auto" hangingPunct="1">
              <a:lnSpc>
                <a:spcPct val="110000"/>
              </a:lnSpc>
              <a:spcBef>
                <a:spcPct val="20000"/>
              </a:spcBef>
              <a:spcAft>
                <a:spcPts val="600"/>
              </a:spcAft>
              <a:buClr>
                <a:srgbClr val="D55816"/>
              </a:buClr>
              <a:buSzPct val="92000"/>
              <a:buNone/>
              <a:defRPr/>
            </a:pPr>
            <a:endParaRPr lang="fr-CA" sz="100" dirty="0">
              <a:solidFill>
                <a:srgbClr val="323232"/>
              </a:solidFill>
              <a:latin typeface="Dagny OT" panose="020B0504020201020104" pitchFamily="34" charset="77"/>
            </a:endParaRPr>
          </a:p>
          <a:p>
            <a:pPr marL="0" indent="0" algn="just" defTabSz="457200" eaLnBrk="1" fontAlgn="auto" hangingPunct="1">
              <a:lnSpc>
                <a:spcPct val="110000"/>
              </a:lnSpc>
              <a:spcBef>
                <a:spcPct val="20000"/>
              </a:spcBef>
              <a:spcAft>
                <a:spcPts val="600"/>
              </a:spcAft>
              <a:buClr>
                <a:srgbClr val="D55816"/>
              </a:buClr>
              <a:buSzPct val="92000"/>
              <a:buNone/>
              <a:defRPr/>
            </a:pPr>
            <a:r>
              <a:rPr lang="fr-CA" sz="2400" dirty="0">
                <a:solidFill>
                  <a:srgbClr val="323232"/>
                </a:solidFill>
                <a:latin typeface="Dagny OT" panose="020B0504020201020104" pitchFamily="34" charset="77"/>
              </a:rPr>
              <a:t>Motivée par le désir de créer des données de plus en plus lisibles par machine, mais toujours </a:t>
            </a:r>
            <a:r>
              <a:rPr lang="fr-CA" sz="2400" b="1" dirty="0">
                <a:solidFill>
                  <a:srgbClr val="323232"/>
                </a:solidFill>
                <a:latin typeface="Dagny OT" panose="020B0504020201020104" pitchFamily="34" charset="77"/>
              </a:rPr>
              <a:t>complexes sur le plan conceptuel</a:t>
            </a:r>
            <a:r>
              <a:rPr lang="fr-CA" sz="2400" dirty="0">
                <a:solidFill>
                  <a:srgbClr val="323232"/>
                </a:solidFill>
                <a:latin typeface="Dagny OT" panose="020B0504020201020104" pitchFamily="34" charset="77"/>
              </a:rPr>
              <a:t>. </a:t>
            </a:r>
          </a:p>
          <a:p>
            <a:pPr marL="0" indent="0" algn="just" defTabSz="457200" eaLnBrk="1" fontAlgn="auto" hangingPunct="1">
              <a:lnSpc>
                <a:spcPct val="110000"/>
              </a:lnSpc>
              <a:spcBef>
                <a:spcPct val="20000"/>
              </a:spcBef>
              <a:spcAft>
                <a:spcPts val="600"/>
              </a:spcAft>
              <a:buClr>
                <a:srgbClr val="D55816"/>
              </a:buClr>
              <a:buSzPct val="92000"/>
              <a:buNone/>
              <a:defRPr/>
            </a:pPr>
            <a:endParaRPr lang="fr-CA" sz="100" dirty="0">
              <a:solidFill>
                <a:srgbClr val="323232"/>
              </a:solidFill>
              <a:latin typeface="Dagny OT" panose="020B0504020201020104" pitchFamily="34" charset="77"/>
            </a:endParaRPr>
          </a:p>
          <a:p>
            <a:pPr marL="0" indent="0" algn="just" defTabSz="457200" eaLnBrk="1" fontAlgn="auto" hangingPunct="1">
              <a:lnSpc>
                <a:spcPct val="110000"/>
              </a:lnSpc>
              <a:spcBef>
                <a:spcPct val="20000"/>
              </a:spcBef>
              <a:spcAft>
                <a:spcPts val="600"/>
              </a:spcAft>
              <a:buClr>
                <a:srgbClr val="D55816"/>
              </a:buClr>
              <a:buSzPct val="92000"/>
              <a:buNone/>
              <a:defRPr/>
            </a:pPr>
            <a:r>
              <a:rPr lang="fr-CA" sz="2400" dirty="0">
                <a:solidFill>
                  <a:srgbClr val="323232"/>
                </a:solidFill>
                <a:latin typeface="Dagny OT" panose="020B0504020201020104" pitchFamily="34" charset="77"/>
              </a:rPr>
              <a:t>Vous pourriez décrire l’ontologie, en plaisantant un peu, comme « un modèle de données gonflé aux stéroïdes ».</a:t>
            </a:r>
          </a:p>
          <a:p>
            <a:pPr marL="0" indent="0" algn="just" defTabSz="457200" eaLnBrk="1" fontAlgn="auto" hangingPunct="1">
              <a:lnSpc>
                <a:spcPct val="110000"/>
              </a:lnSpc>
              <a:spcBef>
                <a:spcPct val="20000"/>
              </a:spcBef>
              <a:spcAft>
                <a:spcPts val="600"/>
              </a:spcAft>
              <a:buClr>
                <a:srgbClr val="D55816"/>
              </a:buClr>
              <a:buSzPct val="92000"/>
              <a:buNone/>
              <a:defRPr/>
            </a:pPr>
            <a:endParaRPr lang="fr-CA" sz="100" dirty="0">
              <a:solidFill>
                <a:srgbClr val="323232"/>
              </a:solidFill>
              <a:latin typeface="Dagny OT" panose="020B0504020201020104" pitchFamily="34" charset="77"/>
            </a:endParaRPr>
          </a:p>
          <a:p>
            <a:pPr marL="0" indent="0" algn="just" defTabSz="457200" eaLnBrk="1" fontAlgn="auto" hangingPunct="1">
              <a:lnSpc>
                <a:spcPct val="110000"/>
              </a:lnSpc>
              <a:spcBef>
                <a:spcPct val="20000"/>
              </a:spcBef>
              <a:spcAft>
                <a:spcPts val="600"/>
              </a:spcAft>
              <a:buClr>
                <a:srgbClr val="D55816"/>
              </a:buClr>
              <a:buSzPct val="92000"/>
              <a:buNone/>
              <a:defRPr/>
            </a:pPr>
            <a:r>
              <a:rPr lang="fr-CA" sz="2400" dirty="0">
                <a:solidFill>
                  <a:srgbClr val="323232"/>
                </a:solidFill>
                <a:latin typeface="Dagny OT" panose="020B0504020201020104" pitchFamily="34" charset="77"/>
              </a:rPr>
              <a:t>Une tentative de se rapprocher du niveau de détail d’un </a:t>
            </a:r>
            <a:r>
              <a:rPr lang="fr-CA" sz="2400" b="1" dirty="0">
                <a:solidFill>
                  <a:srgbClr val="323232"/>
                </a:solidFill>
                <a:latin typeface="Dagny OT" panose="020B0504020201020104" pitchFamily="34" charset="77"/>
              </a:rPr>
              <a:t>modèle conceptuel complet</a:t>
            </a:r>
            <a:r>
              <a:rPr lang="fr-CA" sz="2400" dirty="0">
                <a:solidFill>
                  <a:srgbClr val="323232"/>
                </a:solidFill>
                <a:latin typeface="Dagny OT" panose="020B0504020201020104" pitchFamily="34" charset="77"/>
              </a:rPr>
              <a:t>.</a:t>
            </a:r>
          </a:p>
        </p:txBody>
      </p:sp>
      <p:pic>
        <p:nvPicPr>
          <p:cNvPr id="73732" name="Picture 3">
            <a:extLst>
              <a:ext uri="{FF2B5EF4-FFF2-40B4-BE49-F238E27FC236}">
                <a16:creationId xmlns:a16="http://schemas.microsoft.com/office/drawing/2014/main" id="{736E1440-2565-2143-89F1-F200AE90C05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642276" y="219075"/>
            <a:ext cx="4522788" cy="665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fade/>
  </p:transition>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4" name="Rectangle 7">
            <a:extLst>
              <a:ext uri="{FF2B5EF4-FFF2-40B4-BE49-F238E27FC236}">
                <a16:creationId xmlns:a16="http://schemas.microsoft.com/office/drawing/2014/main" id="{32812C54-7AEF-4ABB-826E-221F51CB0F30}"/>
              </a:ext>
            </a:extLst>
          </p:cNvPr>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74755" name="Title 1">
            <a:extLst>
              <a:ext uri="{FF2B5EF4-FFF2-40B4-BE49-F238E27FC236}">
                <a16:creationId xmlns:a16="http://schemas.microsoft.com/office/drawing/2014/main" id="{7CD1E1DA-4A69-9347-9343-44D514247D4F}"/>
              </a:ext>
            </a:extLst>
          </p:cNvPr>
          <p:cNvSpPr>
            <a:spLocks noGrp="1"/>
          </p:cNvSpPr>
          <p:nvPr>
            <p:ph type="title"/>
          </p:nvPr>
        </p:nvSpPr>
        <p:spPr>
          <a:xfrm>
            <a:off x="3363913" y="685800"/>
            <a:ext cx="7705725" cy="1485900"/>
          </a:xfrm>
        </p:spPr>
        <p:txBody>
          <a:bodyPr/>
          <a:lstStyle/>
          <a:p>
            <a:pPr eaLnBrk="1" hangingPunct="1">
              <a:defRPr/>
            </a:pPr>
            <a:r>
              <a:rPr lang="fr-CA" b="1" cap="all" dirty="0"/>
              <a:t>Métadonnées pour fournir un contexte</a:t>
            </a:r>
            <a:endParaRPr lang="en-US" altLang="en-US" sz="6600" b="1" dirty="0"/>
          </a:p>
        </p:txBody>
      </p:sp>
      <p:sp>
        <p:nvSpPr>
          <p:cNvPr id="15" name="Rectangle 9">
            <a:extLst>
              <a:ext uri="{FF2B5EF4-FFF2-40B4-BE49-F238E27FC236}">
                <a16:creationId xmlns:a16="http://schemas.microsoft.com/office/drawing/2014/main" id="{891F40E4-8A76-44CF-91EC-907367352626}"/>
              </a:ext>
            </a:extLst>
          </p:cNvPr>
          <p:cNvSpPr>
            <a:spLocks noGrp="1" noRot="1" noChangeAspect="1" noMove="1" noResize="1" noEditPoints="1" noAdjustHandles="1" noChangeArrowheads="1" noChangeShapeType="1" noTextEdit="1"/>
          </p:cNvSpPr>
          <p:nvPr/>
        </p:nvSpPr>
        <p:spPr>
          <a:xfrm>
            <a:off x="0" y="0"/>
            <a:ext cx="3044825"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1">
            <a:extLst>
              <a:ext uri="{FF2B5EF4-FFF2-40B4-BE49-F238E27FC236}">
                <a16:creationId xmlns:a16="http://schemas.microsoft.com/office/drawing/2014/main" id="{72171013-D973-4187-9CF2-EE098EEF8194}"/>
              </a:ext>
            </a:extLst>
          </p:cNvPr>
          <p:cNvSpPr>
            <a:spLocks noGrp="1" noRot="1" noChangeAspect="1" noMove="1" noResize="1" noEditPoints="1" noAdjustHandles="1" noChangeArrowheads="1" noChangeShapeType="1" noTextEdit="1"/>
          </p:cNvSpPr>
          <p:nvPr/>
        </p:nvSpPr>
        <p:spPr>
          <a:xfrm>
            <a:off x="2816225" y="0"/>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Content Placeholder 2">
            <a:extLst>
              <a:ext uri="{FF2B5EF4-FFF2-40B4-BE49-F238E27FC236}">
                <a16:creationId xmlns:a16="http://schemas.microsoft.com/office/drawing/2014/main" id="{6B7293E4-84F8-5042-8398-27929A7EEEB7}"/>
              </a:ext>
            </a:extLst>
          </p:cNvPr>
          <p:cNvSpPr>
            <a:spLocks noGrp="1"/>
          </p:cNvSpPr>
          <p:nvPr>
            <p:ph idx="1"/>
          </p:nvPr>
        </p:nvSpPr>
        <p:spPr>
          <a:xfrm>
            <a:off x="3363913" y="2286000"/>
            <a:ext cx="8340407" cy="4238625"/>
          </a:xfrm>
        </p:spPr>
        <p:txBody>
          <a:bodyPr rtlCol="0">
            <a:normAutofit lnSpcReduction="10000"/>
          </a:bodyPr>
          <a:lstStyle/>
          <a:p>
            <a:pPr marL="0" indent="0" algn="just" defTabSz="457200" eaLnBrk="1" fontAlgn="auto" hangingPunct="1">
              <a:lnSpc>
                <a:spcPct val="100000"/>
              </a:lnSpc>
              <a:spcBef>
                <a:spcPct val="20000"/>
              </a:spcBef>
              <a:spcAft>
                <a:spcPts val="600"/>
              </a:spcAft>
              <a:buSzPct val="92000"/>
              <a:buNone/>
              <a:defRPr/>
            </a:pPr>
            <a:r>
              <a:rPr lang="fr-CA" sz="2400" dirty="0">
                <a:solidFill>
                  <a:srgbClr val="323232"/>
                </a:solidFill>
                <a:latin typeface="Dagny OT" panose="020B0504020201020104" pitchFamily="34" charset="77"/>
              </a:rPr>
              <a:t>Nous perdons quelque chose lorsque nous passons de notre modèle conceptuel à un modèle de type spécifique – p. ex. le modèle de données ou de connaissances.</a:t>
            </a:r>
          </a:p>
          <a:p>
            <a:pPr marL="0" indent="0" algn="just" defTabSz="457200" eaLnBrk="1" fontAlgn="auto" hangingPunct="1">
              <a:lnSpc>
                <a:spcPct val="100000"/>
              </a:lnSpc>
              <a:spcBef>
                <a:spcPct val="20000"/>
              </a:spcBef>
              <a:spcAft>
                <a:spcPts val="600"/>
              </a:spcAft>
              <a:buSzPct val="92000"/>
              <a:buNone/>
              <a:defRPr/>
            </a:pPr>
            <a:endParaRPr lang="fr-CA" sz="500" dirty="0">
              <a:solidFill>
                <a:srgbClr val="323232"/>
              </a:solidFill>
              <a:latin typeface="Dagny OT" panose="020B0504020201020104" pitchFamily="34" charset="77"/>
            </a:endParaRPr>
          </a:p>
          <a:p>
            <a:pPr marL="0" indent="0" algn="just" defTabSz="457200" eaLnBrk="1" fontAlgn="auto" hangingPunct="1">
              <a:lnSpc>
                <a:spcPct val="100000"/>
              </a:lnSpc>
              <a:spcBef>
                <a:spcPct val="20000"/>
              </a:spcBef>
              <a:spcAft>
                <a:spcPts val="600"/>
              </a:spcAft>
              <a:buSzPct val="92000"/>
              <a:buNone/>
              <a:defRPr/>
            </a:pPr>
            <a:r>
              <a:rPr lang="fr-CA" sz="2400" dirty="0">
                <a:solidFill>
                  <a:srgbClr val="323232"/>
                </a:solidFill>
                <a:latin typeface="Dagny OT" panose="020B0504020201020104" pitchFamily="34" charset="77"/>
              </a:rPr>
              <a:t>Une façon de conserver le contexte est de fournir des </a:t>
            </a:r>
            <a:r>
              <a:rPr lang="fr-CA" sz="2400" b="1" dirty="0">
                <a:solidFill>
                  <a:srgbClr val="323232"/>
                </a:solidFill>
                <a:latin typeface="Dagny OT" panose="020B0504020201020104" pitchFamily="34" charset="77"/>
              </a:rPr>
              <a:t>métadonnées</a:t>
            </a:r>
            <a:r>
              <a:rPr lang="fr-CA" sz="2400" dirty="0">
                <a:solidFill>
                  <a:srgbClr val="323232"/>
                </a:solidFill>
                <a:latin typeface="Dagny OT" panose="020B0504020201020104" pitchFamily="34" charset="77"/>
              </a:rPr>
              <a:t> (riches, si possible) – des données </a:t>
            </a:r>
            <a:r>
              <a:rPr lang="fr-CA" sz="2400" b="1" dirty="0">
                <a:solidFill>
                  <a:srgbClr val="323232"/>
                </a:solidFill>
                <a:latin typeface="Dagny OT" panose="020B0504020201020104" pitchFamily="34" charset="77"/>
              </a:rPr>
              <a:t>sur</a:t>
            </a:r>
            <a:r>
              <a:rPr lang="fr-CA" sz="2400" dirty="0">
                <a:solidFill>
                  <a:srgbClr val="323232"/>
                </a:solidFill>
                <a:latin typeface="Dagny OT" panose="020B0504020201020104" pitchFamily="34" charset="77"/>
              </a:rPr>
              <a:t> nos données!</a:t>
            </a:r>
          </a:p>
          <a:p>
            <a:pPr marL="0" indent="0" algn="just" defTabSz="457200" eaLnBrk="1" fontAlgn="auto" hangingPunct="1">
              <a:lnSpc>
                <a:spcPct val="100000"/>
              </a:lnSpc>
              <a:spcBef>
                <a:spcPct val="20000"/>
              </a:spcBef>
              <a:spcAft>
                <a:spcPts val="600"/>
              </a:spcAft>
              <a:buSzPct val="92000"/>
              <a:buNone/>
              <a:defRPr/>
            </a:pPr>
            <a:endParaRPr lang="fr-CA" sz="500" dirty="0">
              <a:solidFill>
                <a:srgbClr val="323232"/>
              </a:solidFill>
              <a:latin typeface="Dagny OT" panose="020B0504020201020104" pitchFamily="34" charset="77"/>
            </a:endParaRPr>
          </a:p>
          <a:p>
            <a:pPr marL="0" indent="0" algn="just" defTabSz="457200" eaLnBrk="1" fontAlgn="auto" hangingPunct="1">
              <a:lnSpc>
                <a:spcPct val="100000"/>
              </a:lnSpc>
              <a:spcBef>
                <a:spcPct val="20000"/>
              </a:spcBef>
              <a:spcAft>
                <a:spcPts val="600"/>
              </a:spcAft>
              <a:buSzPct val="92000"/>
              <a:buNone/>
              <a:defRPr/>
            </a:pPr>
            <a:r>
              <a:rPr lang="fr-CA" sz="2400" dirty="0">
                <a:solidFill>
                  <a:srgbClr val="323232"/>
                </a:solidFill>
                <a:latin typeface="Dagny OT" panose="020B0504020201020104" pitchFamily="34" charset="77"/>
              </a:rPr>
              <a:t>Les métadonnées sont essentielles lorsqu’il s’agit de mettre en œuvre des stratégies pour travailler d’un ensemble de données à l’autre.</a:t>
            </a:r>
          </a:p>
          <a:p>
            <a:pPr marL="0" indent="0" algn="just" defTabSz="457200" eaLnBrk="1" fontAlgn="auto" hangingPunct="1">
              <a:lnSpc>
                <a:spcPct val="100000"/>
              </a:lnSpc>
              <a:spcBef>
                <a:spcPct val="20000"/>
              </a:spcBef>
              <a:spcAft>
                <a:spcPts val="600"/>
              </a:spcAft>
              <a:buSzPct val="92000"/>
              <a:buNone/>
              <a:defRPr/>
            </a:pPr>
            <a:endParaRPr lang="fr-CA" sz="500" dirty="0">
              <a:solidFill>
                <a:srgbClr val="323232"/>
              </a:solidFill>
              <a:latin typeface="Dagny OT" panose="020B0504020201020104" pitchFamily="34" charset="77"/>
            </a:endParaRPr>
          </a:p>
          <a:p>
            <a:pPr marL="0" indent="0" algn="just" defTabSz="457200" eaLnBrk="1" fontAlgn="auto" hangingPunct="1">
              <a:lnSpc>
                <a:spcPct val="100000"/>
              </a:lnSpc>
              <a:spcBef>
                <a:spcPct val="20000"/>
              </a:spcBef>
              <a:spcAft>
                <a:spcPts val="600"/>
              </a:spcAft>
              <a:buSzPct val="92000"/>
              <a:buNone/>
              <a:defRPr/>
            </a:pPr>
            <a:r>
              <a:rPr lang="fr-CA" sz="2400" dirty="0">
                <a:solidFill>
                  <a:srgbClr val="323232"/>
                </a:solidFill>
                <a:latin typeface="Dagny OT" panose="020B0504020201020104" pitchFamily="34" charset="77"/>
              </a:rPr>
              <a:t>L’ontologie peut aussi jouer un rôle ici!</a:t>
            </a:r>
          </a:p>
        </p:txBody>
      </p:sp>
    </p:spTree>
  </p:cSld>
  <p:clrMapOvr>
    <a:masterClrMapping/>
  </p:clrMapOvr>
  <p:transition spd="med">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Title 1">
            <a:extLst>
              <a:ext uri="{FF2B5EF4-FFF2-40B4-BE49-F238E27FC236}">
                <a16:creationId xmlns:a16="http://schemas.microsoft.com/office/drawing/2014/main" id="{46B93F74-34A7-0B40-B4EE-CFCD2FE4174E}"/>
              </a:ext>
            </a:extLst>
          </p:cNvPr>
          <p:cNvSpPr>
            <a:spLocks noGrp="1"/>
          </p:cNvSpPr>
          <p:nvPr>
            <p:ph type="title"/>
          </p:nvPr>
        </p:nvSpPr>
        <p:spPr>
          <a:xfrm>
            <a:off x="1371599" y="685800"/>
            <a:ext cx="10177975" cy="1485900"/>
          </a:xfrm>
        </p:spPr>
        <p:txBody>
          <a:bodyPr/>
          <a:lstStyle/>
          <a:p>
            <a:pPr eaLnBrk="1" hangingPunct="1">
              <a:defRPr/>
            </a:pPr>
            <a:r>
              <a:rPr lang="fr-CA" b="1" cap="all" dirty="0"/>
              <a:t>Données structurées par rapport aux données non structurées</a:t>
            </a:r>
            <a:endParaRPr lang="en-US" altLang="en-US" b="1" dirty="0"/>
          </a:p>
        </p:txBody>
      </p:sp>
      <p:sp>
        <p:nvSpPr>
          <p:cNvPr id="75779" name="Content Placeholder 2">
            <a:extLst>
              <a:ext uri="{FF2B5EF4-FFF2-40B4-BE49-F238E27FC236}">
                <a16:creationId xmlns:a16="http://schemas.microsoft.com/office/drawing/2014/main" id="{1CE23183-00D3-0B42-809B-C852D1B0CD0F}"/>
              </a:ext>
            </a:extLst>
          </p:cNvPr>
          <p:cNvSpPr>
            <a:spLocks noGrp="1"/>
          </p:cNvSpPr>
          <p:nvPr>
            <p:ph idx="1"/>
          </p:nvPr>
        </p:nvSpPr>
        <p:spPr>
          <a:xfrm>
            <a:off x="1371600" y="2286000"/>
            <a:ext cx="6267157" cy="3581400"/>
          </a:xfrm>
        </p:spPr>
        <p:txBody>
          <a:bodyPr/>
          <a:lstStyle/>
          <a:p>
            <a:pPr marL="0" indent="0" algn="just" defTabSz="457200" eaLnBrk="1" fontAlgn="auto" hangingPunct="1">
              <a:lnSpc>
                <a:spcPct val="100000"/>
              </a:lnSpc>
              <a:spcBef>
                <a:spcPct val="20000"/>
              </a:spcBef>
              <a:spcAft>
                <a:spcPts val="600"/>
              </a:spcAft>
              <a:buClr>
                <a:srgbClr val="D55816"/>
              </a:buClr>
              <a:buSzPct val="92000"/>
              <a:buFont typeface="Franklin Gothic Book" panose="020B0503020102020204" pitchFamily="34" charset="0"/>
              <a:buNone/>
              <a:defRPr/>
            </a:pPr>
            <a:r>
              <a:rPr lang="fr-CA" dirty="0">
                <a:solidFill>
                  <a:srgbClr val="323232"/>
                </a:solidFill>
                <a:latin typeface="Dagny OT" panose="020B0504020201020104" pitchFamily="34" charset="77"/>
              </a:rPr>
              <a:t>La disponibilité croissante de données non structurées et de grands objets binaires « </a:t>
            </a:r>
            <a:r>
              <a:rPr lang="fr-CA" b="1" dirty="0">
                <a:solidFill>
                  <a:srgbClr val="323232"/>
                </a:solidFill>
                <a:latin typeface="Dagny OT" panose="020B0504020201020104" pitchFamily="34" charset="77"/>
              </a:rPr>
              <a:t>blob</a:t>
            </a:r>
            <a:r>
              <a:rPr lang="fr-CA" dirty="0">
                <a:solidFill>
                  <a:srgbClr val="323232"/>
                </a:solidFill>
                <a:latin typeface="Dagny OT" panose="020B0504020201020104" pitchFamily="34" charset="77"/>
              </a:rPr>
              <a:t> » est l’une des principales motivations de certains des nouveaux développements dans les types de bases de données et autres stratégies de stockage de données.</a:t>
            </a:r>
          </a:p>
          <a:p>
            <a:pPr algn="just" defTabSz="457200" eaLnBrk="1" fontAlgn="auto" hangingPunct="1">
              <a:lnSpc>
                <a:spcPct val="100000"/>
              </a:lnSpc>
              <a:spcBef>
                <a:spcPct val="20000"/>
              </a:spcBef>
              <a:spcAft>
                <a:spcPts val="600"/>
              </a:spcAft>
              <a:buSzPct val="92000"/>
              <a:buFont typeface="Wingdings" panose="05000000000000000000" pitchFamily="2" charset="2"/>
              <a:buChar char="§"/>
              <a:defRPr/>
            </a:pPr>
            <a:r>
              <a:rPr lang="fr-CA" b="1" dirty="0">
                <a:solidFill>
                  <a:srgbClr val="323232"/>
                </a:solidFill>
                <a:latin typeface="Dagny OT" panose="020B0504020201020104" pitchFamily="34" charset="77"/>
              </a:rPr>
              <a:t>Données structurées</a:t>
            </a:r>
            <a:r>
              <a:rPr lang="fr-CA" dirty="0">
                <a:solidFill>
                  <a:srgbClr val="323232"/>
                </a:solidFill>
                <a:latin typeface="Dagny OT" panose="020B0504020201020104" pitchFamily="34" charset="77"/>
              </a:rPr>
              <a:t> : étiquetées, organisées, discrètes, selon une structure limitée et prédéfinie</a:t>
            </a:r>
          </a:p>
          <a:p>
            <a:pPr algn="just" defTabSz="457200" eaLnBrk="1" fontAlgn="auto" hangingPunct="1">
              <a:lnSpc>
                <a:spcPct val="100000"/>
              </a:lnSpc>
              <a:spcBef>
                <a:spcPct val="20000"/>
              </a:spcBef>
              <a:spcAft>
                <a:spcPts val="600"/>
              </a:spcAft>
              <a:buSzPct val="92000"/>
              <a:buFont typeface="Wingdings" panose="05000000000000000000" pitchFamily="2" charset="2"/>
              <a:buChar char="§"/>
              <a:defRPr/>
            </a:pPr>
            <a:r>
              <a:rPr lang="fr-CA" b="1" dirty="0">
                <a:solidFill>
                  <a:srgbClr val="323232"/>
                </a:solidFill>
                <a:latin typeface="Dagny OT" panose="020B0504020201020104" pitchFamily="34" charset="77"/>
              </a:rPr>
              <a:t>Données non structurées</a:t>
            </a:r>
            <a:r>
              <a:rPr lang="fr-CA" dirty="0">
                <a:solidFill>
                  <a:srgbClr val="323232"/>
                </a:solidFill>
                <a:latin typeface="Dagny OT" panose="020B0504020201020104" pitchFamily="34" charset="77"/>
              </a:rPr>
              <a:t> : non organisées, pas de modèle de données structuré prédéfini précis – p. ex. texte dans un document</a:t>
            </a:r>
          </a:p>
          <a:p>
            <a:pPr algn="just" defTabSz="457200" eaLnBrk="1" fontAlgn="auto" hangingPunct="1">
              <a:lnSpc>
                <a:spcPct val="100000"/>
              </a:lnSpc>
              <a:spcBef>
                <a:spcPct val="20000"/>
              </a:spcBef>
              <a:spcAft>
                <a:spcPts val="600"/>
              </a:spcAft>
              <a:buSzPct val="92000"/>
              <a:buFont typeface="Wingdings" panose="05000000000000000000" pitchFamily="2" charset="2"/>
              <a:buChar char="§"/>
              <a:defRPr/>
            </a:pPr>
            <a:r>
              <a:rPr lang="fr-CA" b="1" dirty="0">
                <a:solidFill>
                  <a:srgbClr val="323232"/>
                </a:solidFill>
                <a:latin typeface="Dagny OT" panose="020B0504020201020104" pitchFamily="34" charset="77"/>
              </a:rPr>
              <a:t>Données « blob »</a:t>
            </a:r>
            <a:r>
              <a:rPr lang="fr-CA" dirty="0">
                <a:solidFill>
                  <a:srgbClr val="323232"/>
                </a:solidFill>
                <a:latin typeface="Dagny OT" panose="020B0504020201020104" pitchFamily="34" charset="77"/>
              </a:rPr>
              <a:t> : grand objet binaire – images, audio, multimédia</a:t>
            </a:r>
          </a:p>
        </p:txBody>
      </p:sp>
      <p:pic>
        <p:nvPicPr>
          <p:cNvPr id="75780" name="Picture 3">
            <a:extLst>
              <a:ext uri="{FF2B5EF4-FFF2-40B4-BE49-F238E27FC236}">
                <a16:creationId xmlns:a16="http://schemas.microsoft.com/office/drawing/2014/main" id="{766669D8-7828-8F4A-9FEC-887A696DBB8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961313" y="2308225"/>
            <a:ext cx="3756025" cy="3756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Title 3">
            <a:extLst>
              <a:ext uri="{FF2B5EF4-FFF2-40B4-BE49-F238E27FC236}">
                <a16:creationId xmlns:a16="http://schemas.microsoft.com/office/drawing/2014/main" id="{D82495A9-A509-204F-A43A-C0E78A85CF76}"/>
              </a:ext>
            </a:extLst>
          </p:cNvPr>
          <p:cNvSpPr>
            <a:spLocks noGrp="1"/>
          </p:cNvSpPr>
          <p:nvPr>
            <p:ph type="title"/>
          </p:nvPr>
        </p:nvSpPr>
        <p:spPr/>
        <p:txBody>
          <a:bodyPr/>
          <a:lstStyle/>
          <a:p>
            <a:pPr eaLnBrk="1" hangingPunct="1"/>
            <a:r>
              <a:rPr lang="en-US" altLang="en-US" b="1" dirty="0"/>
              <a:t>MODÉLISATION DES DONNÉES (REPRISE)</a:t>
            </a:r>
          </a:p>
        </p:txBody>
      </p:sp>
      <p:sp>
        <p:nvSpPr>
          <p:cNvPr id="76803" name="Content Placeholder 4">
            <a:extLst>
              <a:ext uri="{FF2B5EF4-FFF2-40B4-BE49-F238E27FC236}">
                <a16:creationId xmlns:a16="http://schemas.microsoft.com/office/drawing/2014/main" id="{89EE8724-1CC1-F14E-8A78-1C58AFE4708C}"/>
              </a:ext>
            </a:extLst>
          </p:cNvPr>
          <p:cNvSpPr>
            <a:spLocks noGrp="1"/>
          </p:cNvSpPr>
          <p:nvPr>
            <p:ph idx="1"/>
          </p:nvPr>
        </p:nvSpPr>
        <p:spPr/>
        <p:txBody>
          <a:bodyPr/>
          <a:lstStyle/>
          <a:p>
            <a:pPr marL="0" indent="0" algn="just" eaLnBrk="1" hangingPunct="1">
              <a:lnSpc>
                <a:spcPct val="100000"/>
              </a:lnSpc>
              <a:buFont typeface="Franklin Gothic Book" panose="020B0503020102020204" pitchFamily="34" charset="0"/>
              <a:buNone/>
            </a:pPr>
            <a:r>
              <a:rPr lang="fr-FR" altLang="en-US" sz="2400" dirty="0">
                <a:latin typeface="Dagny OT" panose="020B0504020201020104" pitchFamily="34" charset="77"/>
              </a:rPr>
              <a:t>Différentes options sont actuellement populaires en termes de </a:t>
            </a:r>
            <a:r>
              <a:rPr lang="fr-FR" altLang="en-US" sz="2400" b="1" dirty="0">
                <a:latin typeface="Dagny OT" panose="020B0504020201020104" pitchFamily="34" charset="77"/>
              </a:rPr>
              <a:t>données fondamentales</a:t>
            </a:r>
            <a:r>
              <a:rPr lang="fr-FR" altLang="en-US" sz="2400" dirty="0">
                <a:latin typeface="Dagny OT" panose="020B0504020201020104" pitchFamily="34" charset="77"/>
              </a:rPr>
              <a:t> et de stratégies de modélisation ou de structuration des </a:t>
            </a:r>
            <a:r>
              <a:rPr lang="fr-FR" altLang="en-US" sz="2400" b="1" dirty="0">
                <a:latin typeface="Dagny OT" panose="020B0504020201020104" pitchFamily="34" charset="77"/>
              </a:rPr>
              <a:t>connaissances :</a:t>
            </a:r>
            <a:r>
              <a:rPr lang="fr-FR" altLang="en-US" sz="2400" dirty="0">
                <a:latin typeface="Dagny OT" panose="020B0504020201020104" pitchFamily="34" charset="77"/>
              </a:rPr>
              <a:t> </a:t>
            </a:r>
          </a:p>
          <a:p>
            <a:pPr lvl="1" eaLnBrk="1" hangingPunct="1">
              <a:lnSpc>
                <a:spcPct val="100000"/>
              </a:lnSpc>
              <a:spcBef>
                <a:spcPct val="20000"/>
              </a:spcBef>
              <a:spcAft>
                <a:spcPts val="600"/>
              </a:spcAft>
              <a:buSzPct val="92000"/>
              <a:buFont typeface="Wingdings" panose="05000000000000000000" pitchFamily="2" charset="2"/>
              <a:buChar char="§"/>
            </a:pPr>
            <a:r>
              <a:rPr lang="fr-CA" altLang="en-US" i="0" dirty="0">
                <a:solidFill>
                  <a:srgbClr val="323232"/>
                </a:solidFill>
                <a:latin typeface="Dagny OT" panose="020B0504020201020104" pitchFamily="34" charset="77"/>
              </a:rPr>
              <a:t>paires de valeurs clés (p. ex. JSON)</a:t>
            </a:r>
          </a:p>
          <a:p>
            <a:pPr lvl="1" eaLnBrk="1" hangingPunct="1">
              <a:lnSpc>
                <a:spcPct val="100000"/>
              </a:lnSpc>
              <a:spcBef>
                <a:spcPct val="20000"/>
              </a:spcBef>
              <a:spcAft>
                <a:spcPts val="600"/>
              </a:spcAft>
              <a:buSzPct val="92000"/>
              <a:buFont typeface="Wingdings" panose="05000000000000000000" pitchFamily="2" charset="2"/>
              <a:buChar char="§"/>
            </a:pPr>
            <a:r>
              <a:rPr lang="fr-CA" altLang="en-US" i="0" dirty="0">
                <a:solidFill>
                  <a:srgbClr val="323232"/>
                </a:solidFill>
                <a:latin typeface="Dagny OT" panose="020B0504020201020104" pitchFamily="34" charset="77"/>
              </a:rPr>
              <a:t>triples (p. ex. modèle RDF)</a:t>
            </a:r>
          </a:p>
          <a:p>
            <a:pPr lvl="1" eaLnBrk="1" hangingPunct="1">
              <a:lnSpc>
                <a:spcPct val="100000"/>
              </a:lnSpc>
              <a:spcBef>
                <a:spcPct val="20000"/>
              </a:spcBef>
              <a:spcAft>
                <a:spcPts val="600"/>
              </a:spcAft>
              <a:buSzPct val="92000"/>
              <a:buFont typeface="Wingdings" panose="05000000000000000000" pitchFamily="2" charset="2"/>
              <a:buChar char="§"/>
            </a:pPr>
            <a:r>
              <a:rPr lang="fr-CA" altLang="en-US" i="0" dirty="0">
                <a:solidFill>
                  <a:srgbClr val="323232"/>
                </a:solidFill>
                <a:latin typeface="Dagny OT" panose="020B0504020201020104" pitchFamily="34" charset="77"/>
              </a:rPr>
              <a:t>bases de données graphiques</a:t>
            </a:r>
          </a:p>
          <a:p>
            <a:pPr lvl="1" eaLnBrk="1" hangingPunct="1">
              <a:lnSpc>
                <a:spcPct val="100000"/>
              </a:lnSpc>
              <a:spcBef>
                <a:spcPct val="20000"/>
              </a:spcBef>
              <a:spcAft>
                <a:spcPts val="600"/>
              </a:spcAft>
              <a:buSzPct val="92000"/>
              <a:buFont typeface="Wingdings" panose="05000000000000000000" pitchFamily="2" charset="2"/>
              <a:buChar char="§"/>
            </a:pPr>
            <a:r>
              <a:rPr lang="fr-CA" altLang="en-US" i="0" dirty="0">
                <a:solidFill>
                  <a:srgbClr val="323232"/>
                </a:solidFill>
                <a:latin typeface="Dagny OT" panose="020B0504020201020104" pitchFamily="34" charset="77"/>
              </a:rPr>
              <a:t>bases de données relationnelles</a:t>
            </a:r>
          </a:p>
        </p:txBody>
      </p:sp>
    </p:spTree>
  </p:cSld>
  <p:clrMapOvr>
    <a:masterClrMapping/>
  </p:clrMapOvr>
  <p:transition spd="med">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Title 1">
            <a:extLst>
              <a:ext uri="{FF2B5EF4-FFF2-40B4-BE49-F238E27FC236}">
                <a16:creationId xmlns:a16="http://schemas.microsoft.com/office/drawing/2014/main" id="{03FE63DB-B093-C34A-9D96-E5C094158056}"/>
              </a:ext>
            </a:extLst>
          </p:cNvPr>
          <p:cNvSpPr>
            <a:spLocks noGrp="1"/>
          </p:cNvSpPr>
          <p:nvPr>
            <p:ph type="title"/>
          </p:nvPr>
        </p:nvSpPr>
        <p:spPr/>
        <p:txBody>
          <a:bodyPr/>
          <a:lstStyle/>
          <a:p>
            <a:pPr eaLnBrk="1" hangingPunct="1">
              <a:defRPr/>
            </a:pPr>
            <a:r>
              <a:rPr lang="fr-CA" b="1" cap="all" dirty="0"/>
              <a:t>Mémoires de valeurs clés et mémoires triples</a:t>
            </a:r>
            <a:endParaRPr lang="en-US" altLang="en-US" sz="6600" b="1" dirty="0"/>
          </a:p>
        </p:txBody>
      </p:sp>
      <p:sp>
        <p:nvSpPr>
          <p:cNvPr id="3" name="Content Placeholder 2">
            <a:extLst>
              <a:ext uri="{FF2B5EF4-FFF2-40B4-BE49-F238E27FC236}">
                <a16:creationId xmlns:a16="http://schemas.microsoft.com/office/drawing/2014/main" id="{376638AF-757A-6346-873C-8264D3C5386A}"/>
              </a:ext>
            </a:extLst>
          </p:cNvPr>
          <p:cNvSpPr>
            <a:spLocks noGrp="1"/>
          </p:cNvSpPr>
          <p:nvPr>
            <p:ph idx="1"/>
          </p:nvPr>
        </p:nvSpPr>
        <p:spPr>
          <a:xfrm>
            <a:off x="1371599" y="2286000"/>
            <a:ext cx="10820401" cy="3581400"/>
          </a:xfrm>
        </p:spPr>
        <p:txBody>
          <a:bodyPr>
            <a:normAutofit/>
          </a:bodyPr>
          <a:lstStyle/>
          <a:p>
            <a:pPr marL="0" indent="0">
              <a:lnSpc>
                <a:spcPct val="100000"/>
              </a:lnSpc>
              <a:buNone/>
            </a:pPr>
            <a:r>
              <a:rPr lang="fr-CA" altLang="en-US" sz="2400" dirty="0">
                <a:latin typeface="Dagny OT" panose="020B0504020201020104" pitchFamily="34" charset="77"/>
              </a:rPr>
              <a:t>Voici des moyens </a:t>
            </a:r>
            <a:r>
              <a:rPr lang="fr-CA" altLang="en-US" sz="2400" b="1" dirty="0">
                <a:latin typeface="Dagny OT" panose="020B0504020201020104" pitchFamily="34" charset="77"/>
              </a:rPr>
              <a:t>relativement peu structurés </a:t>
            </a:r>
            <a:r>
              <a:rPr lang="fr-CA" altLang="en-US" sz="2400" dirty="0">
                <a:latin typeface="Dagny OT" panose="020B0504020201020104" pitchFamily="34" charset="77"/>
              </a:rPr>
              <a:t>de stocker les données :</a:t>
            </a:r>
          </a:p>
          <a:p>
            <a:pPr marL="873125" lvl="1" indent="-342900" algn="just" eaLnBrk="1" hangingPunct="1">
              <a:lnSpc>
                <a:spcPct val="100000"/>
              </a:lnSpc>
              <a:buFont typeface="Wingdings" pitchFamily="2" charset="2"/>
              <a:buChar char="§"/>
            </a:pPr>
            <a:r>
              <a:rPr lang="fr-CA" altLang="en-US" b="1" i="0" dirty="0">
                <a:latin typeface="Dagny OT" panose="020B0504020201020104" pitchFamily="34" charset="0"/>
              </a:rPr>
              <a:t>Valeur clé </a:t>
            </a:r>
            <a:r>
              <a:rPr lang="en-US" altLang="en-US" b="1" i="0" dirty="0">
                <a:latin typeface="Dagny OT" panose="020B0504020201020104" pitchFamily="34" charset="0"/>
              </a:rPr>
              <a:t>: </a:t>
            </a:r>
            <a:r>
              <a:rPr lang="fr-FR" altLang="en-US" i="0" dirty="0">
                <a:latin typeface="Dagny OT" panose="020B0504020201020104" pitchFamily="34" charset="0"/>
              </a:rPr>
              <a:t>toutes les données sont simplement stockées sous la forme d'une liste géante de clés (noms ou étiquettes) et de valeurs (associées à la clé).</a:t>
            </a:r>
          </a:p>
          <a:p>
            <a:pPr marL="873125" lvl="1" indent="-342900" eaLnBrk="1" hangingPunct="1">
              <a:lnSpc>
                <a:spcPct val="100000"/>
              </a:lnSpc>
              <a:spcBef>
                <a:spcPct val="20000"/>
              </a:spcBef>
              <a:spcAft>
                <a:spcPts val="600"/>
              </a:spcAft>
              <a:buSzPct val="92000"/>
              <a:buFont typeface="Wingdings" pitchFamily="2" charset="2"/>
              <a:buChar char="§"/>
            </a:pPr>
            <a:r>
              <a:rPr lang="fr-CA" altLang="en-US" b="1" i="0" dirty="0">
                <a:solidFill>
                  <a:srgbClr val="323232"/>
                </a:solidFill>
                <a:latin typeface="Dagny OT" panose="020B0504020201020104" pitchFamily="34" charset="0"/>
              </a:rPr>
              <a:t>Triple</a:t>
            </a:r>
            <a:r>
              <a:rPr lang="fr-CA" altLang="en-US" i="0" dirty="0">
                <a:solidFill>
                  <a:srgbClr val="323232"/>
                </a:solidFill>
                <a:latin typeface="Dagny OT" panose="020B0504020201020104" pitchFamily="34" charset="0"/>
              </a:rPr>
              <a:t> : les données sont stockées en tant que sujet – prédicat – objet</a:t>
            </a:r>
            <a:endParaRPr lang="en-US" altLang="en-US" b="1" i="0" dirty="0">
              <a:latin typeface="Dagny OT" panose="020B0504020201020104" pitchFamily="34" charset="0"/>
            </a:endParaRPr>
          </a:p>
          <a:p>
            <a:pPr algn="just" eaLnBrk="1" hangingPunct="1">
              <a:lnSpc>
                <a:spcPct val="100000"/>
              </a:lnSpc>
              <a:buFont typeface="Franklin Gothic Book" panose="020B0503020102020204" pitchFamily="34" charset="0"/>
              <a:buNone/>
            </a:pPr>
            <a:endParaRPr lang="en-US" altLang="en-US" sz="500" b="1" dirty="0">
              <a:latin typeface="Dagny OT" panose="020B0504020201020104" pitchFamily="34" charset="77"/>
            </a:endParaRPr>
          </a:p>
          <a:p>
            <a:pPr algn="just" eaLnBrk="1" hangingPunct="1">
              <a:lnSpc>
                <a:spcPct val="100000"/>
              </a:lnSpc>
              <a:buFont typeface="Franklin Gothic Book" panose="020B0503020102020204" pitchFamily="34" charset="0"/>
              <a:buNone/>
            </a:pPr>
            <a:r>
              <a:rPr lang="en-US" altLang="en-US" sz="2400" b="1" dirty="0" err="1">
                <a:latin typeface="Dagny OT" panose="020B0504020201020104" pitchFamily="34" charset="77"/>
              </a:rPr>
              <a:t>Exemples</a:t>
            </a:r>
            <a:r>
              <a:rPr lang="en-US" altLang="en-US" sz="2400" b="1" dirty="0">
                <a:latin typeface="Dagny OT" panose="020B0504020201020104" pitchFamily="34" charset="77"/>
              </a:rPr>
              <a:t> :</a:t>
            </a:r>
          </a:p>
          <a:p>
            <a:pPr marL="873125" lvl="1" indent="-342900" eaLnBrk="1" hangingPunct="1">
              <a:lnSpc>
                <a:spcPct val="100000"/>
              </a:lnSpc>
              <a:buFont typeface="Wingdings" pitchFamily="2" charset="2"/>
              <a:buChar char="§"/>
            </a:pPr>
            <a:r>
              <a:rPr lang="fr-FR" altLang="en-US" b="1" i="0" dirty="0">
                <a:latin typeface="Dagny OT" panose="020B0504020201020104" pitchFamily="34" charset="77"/>
              </a:rPr>
              <a:t>type de pomme - couleur de la pomme </a:t>
            </a:r>
            <a:r>
              <a:rPr lang="en-US" altLang="en-US" b="1" i="0" dirty="0">
                <a:latin typeface="Dagny OT" panose="020B0504020201020104" pitchFamily="34" charset="77"/>
              </a:rPr>
              <a:t>: </a:t>
            </a:r>
            <a:r>
              <a:rPr lang="en-US" altLang="en-US" i="0" dirty="0">
                <a:latin typeface="Dagny OT" panose="020B0504020201020104" pitchFamily="34" charset="77"/>
              </a:rPr>
              <a:t>(Granny Smith – </a:t>
            </a:r>
            <a:r>
              <a:rPr lang="en-US" altLang="en-US" i="0" dirty="0" err="1">
                <a:latin typeface="Dagny OT" panose="020B0504020201020104" pitchFamily="34" charset="77"/>
              </a:rPr>
              <a:t>verte</a:t>
            </a:r>
            <a:r>
              <a:rPr lang="en-US" altLang="en-US" i="0" dirty="0">
                <a:latin typeface="Dagny OT" panose="020B0504020201020104" pitchFamily="34" charset="77"/>
              </a:rPr>
              <a:t>), (Red Delicious – rouge)</a:t>
            </a:r>
          </a:p>
          <a:p>
            <a:pPr marL="873125" lvl="1" indent="-342900" eaLnBrk="1" hangingPunct="1">
              <a:lnSpc>
                <a:spcPct val="100000"/>
              </a:lnSpc>
              <a:buFont typeface="Wingdings" pitchFamily="2" charset="2"/>
              <a:buChar char="§"/>
            </a:pPr>
            <a:r>
              <a:rPr lang="en-US" altLang="en-US" b="1" i="0" dirty="0" err="1">
                <a:latin typeface="Dagny OT" panose="020B0504020201020104" pitchFamily="34" charset="77"/>
              </a:rPr>
              <a:t>personne</a:t>
            </a:r>
            <a:r>
              <a:rPr lang="en-US" altLang="en-US" b="1" i="0" dirty="0">
                <a:latin typeface="Dagny OT" panose="020B0504020201020104" pitchFamily="34" charset="77"/>
              </a:rPr>
              <a:t> - </a:t>
            </a:r>
            <a:r>
              <a:rPr lang="en-US" altLang="en-US" b="1" i="0" dirty="0" err="1">
                <a:latin typeface="Dagny OT" panose="020B0504020201020104" pitchFamily="34" charset="77"/>
              </a:rPr>
              <a:t>pointure</a:t>
            </a:r>
            <a:r>
              <a:rPr lang="en-US" altLang="en-US" b="1" i="0" dirty="0">
                <a:latin typeface="Dagny OT" panose="020B0504020201020104" pitchFamily="34" charset="77"/>
              </a:rPr>
              <a:t> de chaussures : </a:t>
            </a:r>
            <a:r>
              <a:rPr lang="en-US" altLang="en-US" i="0" dirty="0">
                <a:latin typeface="Dagny OT" panose="020B0504020201020104" pitchFamily="34" charset="77"/>
              </a:rPr>
              <a:t>(</a:t>
            </a:r>
            <a:r>
              <a:rPr lang="en-US" altLang="en-US" i="0" dirty="0" err="1">
                <a:latin typeface="Dagny OT" panose="020B0504020201020104" pitchFamily="34" charset="77"/>
              </a:rPr>
              <a:t>Gwynneth</a:t>
            </a:r>
            <a:r>
              <a:rPr lang="en-US" altLang="en-US" i="0" dirty="0">
                <a:latin typeface="Dagny OT" panose="020B0504020201020104" pitchFamily="34" charset="77"/>
              </a:rPr>
              <a:t> Rayfield – 2), (Llewellyn Rayfield – 6)</a:t>
            </a:r>
          </a:p>
          <a:p>
            <a:pPr marL="873125" lvl="1" indent="-342900" eaLnBrk="1" hangingPunct="1">
              <a:lnSpc>
                <a:spcPct val="100000"/>
              </a:lnSpc>
              <a:buFont typeface="Wingdings" pitchFamily="2" charset="2"/>
              <a:buChar char="§"/>
            </a:pPr>
            <a:r>
              <a:rPr lang="en-US" altLang="en-US" b="1" i="0" dirty="0">
                <a:latin typeface="Dagny OT" panose="020B0504020201020104" pitchFamily="34" charset="77"/>
              </a:rPr>
              <a:t>mot – </a:t>
            </a:r>
            <a:r>
              <a:rPr lang="en-US" altLang="en-US" b="1" i="0" dirty="0" err="1">
                <a:latin typeface="Dagny OT" panose="020B0504020201020104" pitchFamily="34" charset="77"/>
              </a:rPr>
              <a:t>définition</a:t>
            </a:r>
            <a:r>
              <a:rPr lang="en-US" altLang="en-US" b="1" i="0" dirty="0">
                <a:latin typeface="Dagny OT" panose="020B0504020201020104" pitchFamily="34" charset="77"/>
              </a:rPr>
              <a:t>: </a:t>
            </a:r>
            <a:r>
              <a:rPr lang="en-US" altLang="en-US" i="0" dirty="0">
                <a:latin typeface="Dagny OT" panose="020B0504020201020104" pitchFamily="34" charset="77"/>
              </a:rPr>
              <a:t>(URL – page web), (nom de rapport – rapport [dossier de documentation])</a:t>
            </a:r>
          </a:p>
          <a:p>
            <a:pPr marL="873125" lvl="1" indent="-342900" eaLnBrk="1" hangingPunct="1">
              <a:lnSpc>
                <a:spcPct val="100000"/>
              </a:lnSpc>
              <a:buFont typeface="Wingdings" pitchFamily="2" charset="2"/>
              <a:buChar char="§"/>
            </a:pPr>
            <a:r>
              <a:rPr lang="fr-FR" altLang="en-US" i="0" dirty="0">
                <a:latin typeface="Dagny OT" panose="020B0504020201020104" pitchFamily="34" charset="77"/>
              </a:rPr>
              <a:t>Les </a:t>
            </a:r>
            <a:r>
              <a:rPr lang="fr-FR" altLang="en-US" b="1" i="0" dirty="0">
                <a:latin typeface="Dagny OT" panose="020B0504020201020104" pitchFamily="34" charset="77"/>
              </a:rPr>
              <a:t>triples</a:t>
            </a:r>
            <a:r>
              <a:rPr lang="fr-FR" altLang="en-US" i="0" dirty="0">
                <a:latin typeface="Dagny OT" panose="020B0504020201020104" pitchFamily="34" charset="77"/>
              </a:rPr>
              <a:t> ajoutent un verbe au mélange : Personne - est - âge, Objet - est de couleur - couleur</a:t>
            </a:r>
            <a:endParaRPr lang="en-US" altLang="en-US" i="0" dirty="0">
              <a:latin typeface="Dagny OT" panose="020B0504020201020104" pitchFamily="34" charset="77"/>
            </a:endParaRPr>
          </a:p>
          <a:p>
            <a:pPr marL="873125" lvl="1" indent="-342900" eaLnBrk="1" hangingPunct="1">
              <a:lnSpc>
                <a:spcPct val="100000"/>
              </a:lnSpc>
              <a:buFont typeface="Wingdings" pitchFamily="2" charset="2"/>
              <a:buChar char="§"/>
            </a:pPr>
            <a:endParaRPr lang="en-US" altLang="en-US" sz="1900" i="0" dirty="0">
              <a:latin typeface="Dagny OT" panose="020B0504020201020104" pitchFamily="34" charset="77"/>
            </a:endParaRPr>
          </a:p>
          <a:p>
            <a:pPr algn="just" eaLnBrk="1" hangingPunct="1">
              <a:lnSpc>
                <a:spcPct val="100000"/>
              </a:lnSpc>
              <a:buFont typeface="Wingdings" pitchFamily="2" charset="2"/>
              <a:buChar char="§"/>
            </a:pPr>
            <a:endParaRPr lang="en-US" altLang="en-US" sz="2200" b="1" dirty="0">
              <a:latin typeface="Dagny OT" panose="020B0504020201020104" pitchFamily="34" charset="77"/>
            </a:endParaRPr>
          </a:p>
          <a:p>
            <a:pPr algn="just" eaLnBrk="1" hangingPunct="1">
              <a:lnSpc>
                <a:spcPct val="100000"/>
              </a:lnSpc>
              <a:buFont typeface="Wingdings" pitchFamily="2" charset="2"/>
              <a:buChar char="§"/>
            </a:pPr>
            <a:endParaRPr lang="en-US" altLang="en-US" sz="2200" b="1" dirty="0">
              <a:latin typeface="Dagny OT" panose="020B0504020201020104" pitchFamily="34" charset="77"/>
            </a:endParaRPr>
          </a:p>
          <a:p>
            <a:pPr eaLnBrk="1" hangingPunct="1">
              <a:lnSpc>
                <a:spcPct val="100000"/>
              </a:lnSpc>
            </a:pPr>
            <a:endParaRPr lang="en-US" altLang="en-US" sz="1900" dirty="0">
              <a:latin typeface="Dagny OT" panose="020B0504020201020104" pitchFamily="34" charset="77"/>
            </a:endParaRPr>
          </a:p>
        </p:txBody>
      </p:sp>
    </p:spTree>
  </p:cSld>
  <p:clrMapOvr>
    <a:masterClrMapping/>
  </p:clrMapOvr>
  <p:transition spd="med">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Title 1">
            <a:extLst>
              <a:ext uri="{FF2B5EF4-FFF2-40B4-BE49-F238E27FC236}">
                <a16:creationId xmlns:a16="http://schemas.microsoft.com/office/drawing/2014/main" id="{AFE51663-936B-CE4C-9C30-E17CD261857A}"/>
              </a:ext>
            </a:extLst>
          </p:cNvPr>
          <p:cNvSpPr>
            <a:spLocks noGrp="1"/>
          </p:cNvSpPr>
          <p:nvPr>
            <p:ph type="title"/>
          </p:nvPr>
        </p:nvSpPr>
        <p:spPr/>
        <p:txBody>
          <a:bodyPr/>
          <a:lstStyle/>
          <a:p>
            <a:pPr eaLnBrk="1" hangingPunct="1">
              <a:defRPr/>
            </a:pPr>
            <a:r>
              <a:rPr lang="fr-CA" b="1" cap="all" dirty="0"/>
              <a:t>Bases de données graphiques</a:t>
            </a:r>
            <a:endParaRPr lang="en-US" altLang="en-US" sz="6600" b="1" dirty="0"/>
          </a:p>
        </p:txBody>
      </p:sp>
      <p:sp>
        <p:nvSpPr>
          <p:cNvPr id="78851" name="Content Placeholder 2">
            <a:extLst>
              <a:ext uri="{FF2B5EF4-FFF2-40B4-BE49-F238E27FC236}">
                <a16:creationId xmlns:a16="http://schemas.microsoft.com/office/drawing/2014/main" id="{1D035CAA-A53F-3B47-B557-7110D94EA01C}"/>
              </a:ext>
            </a:extLst>
          </p:cNvPr>
          <p:cNvSpPr>
            <a:spLocks noGrp="1"/>
          </p:cNvSpPr>
          <p:nvPr>
            <p:ph idx="1"/>
          </p:nvPr>
        </p:nvSpPr>
        <p:spPr>
          <a:xfrm>
            <a:off x="1371600" y="2286000"/>
            <a:ext cx="5718517" cy="3581400"/>
          </a:xfrm>
        </p:spPr>
        <p:txBody>
          <a:bodyPr/>
          <a:lstStyle/>
          <a:p>
            <a:pPr marL="0" indent="0" algn="just" eaLnBrk="1" hangingPunct="1">
              <a:lnSpc>
                <a:spcPct val="100000"/>
              </a:lnSpc>
              <a:buFont typeface="Franklin Gothic Book" panose="020B0503020102020204" pitchFamily="34" charset="0"/>
              <a:buNone/>
            </a:pPr>
            <a:r>
              <a:rPr lang="fr-FR" altLang="en-US" sz="2400" dirty="0">
                <a:latin typeface="Dagny OT" panose="020B0504020201020104" pitchFamily="34" charset="77"/>
              </a:rPr>
              <a:t>Accent mis sur les </a:t>
            </a:r>
            <a:r>
              <a:rPr lang="fr-FR" altLang="en-US" sz="2400" b="1" dirty="0">
                <a:latin typeface="Dagny OT" panose="020B0504020201020104" pitchFamily="34" charset="77"/>
              </a:rPr>
              <a:t>liens</a:t>
            </a:r>
            <a:r>
              <a:rPr lang="fr-FR" altLang="en-US" sz="2400" dirty="0">
                <a:latin typeface="Dagny OT" panose="020B0504020201020104" pitchFamily="34" charset="77"/>
              </a:rPr>
              <a:t> entre les différents types d’objets, plutôt que sur les liens entre un objet et les propriétés de cet objet. </a:t>
            </a:r>
          </a:p>
          <a:p>
            <a:pPr marL="0" indent="0" algn="just" eaLnBrk="1" hangingPunct="1">
              <a:lnSpc>
                <a:spcPct val="100000"/>
              </a:lnSpc>
              <a:buFont typeface="Franklin Gothic Book" panose="020B0503020102020204" pitchFamily="34" charset="0"/>
              <a:buNone/>
            </a:pPr>
            <a:endParaRPr lang="en-US" altLang="en-US" sz="500" dirty="0">
              <a:latin typeface="Dagny OT" panose="020B0504020201020104" pitchFamily="34" charset="77"/>
            </a:endParaRPr>
          </a:p>
          <a:p>
            <a:pPr marL="0" indent="0" algn="just" eaLnBrk="1" hangingPunct="1">
              <a:lnSpc>
                <a:spcPct val="100000"/>
              </a:lnSpc>
              <a:buFont typeface="Franklin Gothic Book" panose="020B0503020102020204" pitchFamily="34" charset="0"/>
              <a:buNone/>
            </a:pPr>
            <a:r>
              <a:rPr lang="fr-CA" altLang="en-US" sz="2400" dirty="0">
                <a:latin typeface="Dagny OT" panose="020B0504020201020104" pitchFamily="34" charset="77"/>
              </a:rPr>
              <a:t>Le modèle de données </a:t>
            </a:r>
            <a:r>
              <a:rPr lang="en-US" altLang="en-US" sz="2400" dirty="0">
                <a:latin typeface="Dagny OT" panose="020B0504020201020104" pitchFamily="34" charset="77"/>
              </a:rPr>
              <a:t>:</a:t>
            </a:r>
          </a:p>
          <a:p>
            <a:pPr marL="873125" lvl="1" indent="-342900" algn="just" eaLnBrk="1" hangingPunct="1">
              <a:lnSpc>
                <a:spcPct val="100000"/>
              </a:lnSpc>
              <a:buFont typeface="Wingdings" pitchFamily="2" charset="2"/>
              <a:buChar char="§"/>
            </a:pPr>
            <a:r>
              <a:rPr lang="fr-FR" altLang="en-US" i="0" dirty="0">
                <a:latin typeface="Dagny OT" panose="020B0504020201020104" pitchFamily="34" charset="77"/>
              </a:rPr>
              <a:t>objets représentés par des </a:t>
            </a:r>
            <a:r>
              <a:rPr lang="fr-FR" altLang="en-US" b="1" i="0" dirty="0">
                <a:latin typeface="Dagny OT" panose="020B0504020201020104" pitchFamily="34" charset="77"/>
              </a:rPr>
              <a:t>nœuds</a:t>
            </a:r>
          </a:p>
          <a:p>
            <a:pPr marL="873125" lvl="1" indent="-342900" algn="just" eaLnBrk="1" hangingPunct="1">
              <a:lnSpc>
                <a:spcPct val="100000"/>
              </a:lnSpc>
              <a:buFont typeface="Wingdings" pitchFamily="2" charset="2"/>
              <a:buChar char="§"/>
            </a:pPr>
            <a:r>
              <a:rPr lang="fr-FR" altLang="en-US" i="0" dirty="0">
                <a:latin typeface="Dagny OT" panose="020B0504020201020104" pitchFamily="34" charset="77"/>
              </a:rPr>
              <a:t>liens entre ces objets représentés par des </a:t>
            </a:r>
            <a:r>
              <a:rPr lang="fr-FR" altLang="en-US" b="1" i="0" dirty="0">
                <a:latin typeface="Dagny OT" panose="020B0504020201020104" pitchFamily="34" charset="77"/>
              </a:rPr>
              <a:t>bords</a:t>
            </a:r>
          </a:p>
          <a:p>
            <a:pPr marL="873125" lvl="1" indent="-342900" algn="just" eaLnBrk="1" hangingPunct="1">
              <a:lnSpc>
                <a:spcPct val="100000"/>
              </a:lnSpc>
              <a:buFont typeface="Wingdings" pitchFamily="2" charset="2"/>
              <a:buChar char="§"/>
            </a:pPr>
            <a:r>
              <a:rPr lang="fr-FR" altLang="en-US" i="0" dirty="0">
                <a:latin typeface="Dagny OT" panose="020B0504020201020104" pitchFamily="34" charset="77"/>
              </a:rPr>
              <a:t>les objets peuvent avoir un lien avec d’autres objets du même type - la personne est le frère ou la sœur de l’autre personne</a:t>
            </a:r>
          </a:p>
        </p:txBody>
      </p:sp>
      <p:pic>
        <p:nvPicPr>
          <p:cNvPr id="78852" name="Picture 3">
            <a:extLst>
              <a:ext uri="{FF2B5EF4-FFF2-40B4-BE49-F238E27FC236}">
                <a16:creationId xmlns:a16="http://schemas.microsoft.com/office/drawing/2014/main" id="{7B25E037-6DE1-4141-B7F6-7C432F31653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299325" y="1439863"/>
            <a:ext cx="4854575" cy="4854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Title 3">
            <a:extLst>
              <a:ext uri="{FF2B5EF4-FFF2-40B4-BE49-F238E27FC236}">
                <a16:creationId xmlns:a16="http://schemas.microsoft.com/office/drawing/2014/main" id="{D5620E2C-FC8A-AE4E-A127-912C1441BC07}"/>
              </a:ext>
            </a:extLst>
          </p:cNvPr>
          <p:cNvSpPr>
            <a:spLocks noGrp="1"/>
          </p:cNvSpPr>
          <p:nvPr>
            <p:ph type="title"/>
          </p:nvPr>
        </p:nvSpPr>
        <p:spPr/>
        <p:txBody>
          <a:bodyPr/>
          <a:lstStyle/>
          <a:p>
            <a:pPr eaLnBrk="1" hangingPunct="1">
              <a:defRPr/>
            </a:pPr>
            <a:r>
              <a:rPr lang="fr-CA" b="1" cap="all" dirty="0"/>
              <a:t>Bases de données relationnelles</a:t>
            </a:r>
            <a:endParaRPr lang="en-US" altLang="en-US" b="1" dirty="0"/>
          </a:p>
        </p:txBody>
      </p:sp>
      <p:sp>
        <p:nvSpPr>
          <p:cNvPr id="5" name="Content Placeholder 4">
            <a:extLst>
              <a:ext uri="{FF2B5EF4-FFF2-40B4-BE49-F238E27FC236}">
                <a16:creationId xmlns:a16="http://schemas.microsoft.com/office/drawing/2014/main" id="{7422E998-1B83-3946-B012-075879E80E25}"/>
              </a:ext>
            </a:extLst>
          </p:cNvPr>
          <p:cNvSpPr>
            <a:spLocks noGrp="1"/>
          </p:cNvSpPr>
          <p:nvPr>
            <p:ph sz="half" idx="1"/>
          </p:nvPr>
        </p:nvSpPr>
        <p:spPr>
          <a:xfrm>
            <a:off x="1371600" y="2286000"/>
            <a:ext cx="6500813" cy="4029075"/>
          </a:xfrm>
        </p:spPr>
        <p:txBody>
          <a:bodyPr rtlCol="0">
            <a:normAutofit fontScale="92500"/>
          </a:bodyPr>
          <a:lstStyle/>
          <a:p>
            <a:pPr marL="0" indent="0" algn="just" eaLnBrk="1" fontAlgn="auto" hangingPunct="1">
              <a:lnSpc>
                <a:spcPct val="110000"/>
              </a:lnSpc>
              <a:buFont typeface="Franklin Gothic Book" panose="020B0503020102020204" pitchFamily="34" charset="0"/>
              <a:buNone/>
              <a:defRPr/>
            </a:pPr>
            <a:r>
              <a:rPr lang="fr-FR" sz="2400" dirty="0">
                <a:latin typeface="Dagny OT" panose="020B0504020201020104" pitchFamily="34" charset="77"/>
              </a:rPr>
              <a:t>Données stockées dans une série de </a:t>
            </a:r>
            <a:r>
              <a:rPr lang="fr-FR" sz="2400" b="1" dirty="0">
                <a:latin typeface="Dagny OT" panose="020B0504020201020104" pitchFamily="34" charset="77"/>
              </a:rPr>
              <a:t>tableaux</a:t>
            </a:r>
            <a:r>
              <a:rPr lang="fr-FR" sz="2400" dirty="0">
                <a:latin typeface="Dagny OT" panose="020B0504020201020104" pitchFamily="34" charset="77"/>
              </a:rPr>
              <a:t>.</a:t>
            </a:r>
          </a:p>
          <a:p>
            <a:pPr marL="0" indent="0" algn="just" eaLnBrk="1" fontAlgn="auto" hangingPunct="1">
              <a:lnSpc>
                <a:spcPct val="110000"/>
              </a:lnSpc>
              <a:buFont typeface="Franklin Gothic Book" panose="020B0503020102020204" pitchFamily="34" charset="0"/>
              <a:buNone/>
              <a:defRPr/>
            </a:pPr>
            <a:endParaRPr lang="en-US" sz="500" dirty="0">
              <a:latin typeface="Dagny OT" panose="020B0504020201020104" pitchFamily="34" charset="77"/>
            </a:endParaRPr>
          </a:p>
          <a:p>
            <a:pPr marL="0" indent="0" algn="just" eaLnBrk="1" fontAlgn="auto" hangingPunct="1">
              <a:lnSpc>
                <a:spcPct val="110000"/>
              </a:lnSpc>
              <a:buFont typeface="Franklin Gothic Book" panose="020B0503020102020204" pitchFamily="34" charset="0"/>
              <a:buNone/>
              <a:defRPr/>
            </a:pPr>
            <a:r>
              <a:rPr lang="fr-FR" sz="2400" dirty="0">
                <a:latin typeface="Dagny OT" panose="020B0504020201020104" pitchFamily="34" charset="77"/>
              </a:rPr>
              <a:t>En gros, chaque tableau représente un objet et des propriétés liées à cet objet.</a:t>
            </a:r>
          </a:p>
          <a:p>
            <a:pPr marL="0" indent="0" algn="just" eaLnBrk="1" fontAlgn="auto" hangingPunct="1">
              <a:lnSpc>
                <a:spcPct val="110000"/>
              </a:lnSpc>
              <a:buFont typeface="Franklin Gothic Book" panose="020B0503020102020204" pitchFamily="34" charset="0"/>
              <a:buNone/>
              <a:defRPr/>
            </a:pPr>
            <a:endParaRPr lang="en-US" sz="500" dirty="0">
              <a:latin typeface="Dagny OT" panose="020B0504020201020104" pitchFamily="34" charset="77"/>
            </a:endParaRPr>
          </a:p>
          <a:p>
            <a:pPr marL="0" indent="0" algn="just" eaLnBrk="1" fontAlgn="auto" hangingPunct="1">
              <a:lnSpc>
                <a:spcPct val="110000"/>
              </a:lnSpc>
              <a:buFont typeface="Franklin Gothic Book" panose="020B0503020102020204" pitchFamily="34" charset="0"/>
              <a:buNone/>
              <a:defRPr/>
            </a:pPr>
            <a:r>
              <a:rPr lang="fr-FR" sz="2400" dirty="0">
                <a:latin typeface="Dagny OT" panose="020B0504020201020104" pitchFamily="34" charset="77"/>
              </a:rPr>
              <a:t>Des colonnes spéciales dans les tables </a:t>
            </a:r>
            <a:r>
              <a:rPr lang="fr-FR" sz="2400" b="1" dirty="0">
                <a:latin typeface="Dagny OT" panose="020B0504020201020104" pitchFamily="34" charset="77"/>
              </a:rPr>
              <a:t>relient</a:t>
            </a:r>
            <a:r>
              <a:rPr lang="fr-FR" sz="2400" dirty="0">
                <a:latin typeface="Dagny OT" panose="020B0504020201020104" pitchFamily="34" charset="77"/>
              </a:rPr>
              <a:t> les instances d'objets entre les tables (ce qui permet les fusions).</a:t>
            </a:r>
            <a:endParaRPr lang="en-US" sz="500" dirty="0">
              <a:latin typeface="Dagny OT" panose="020B0504020201020104" pitchFamily="34" charset="77"/>
            </a:endParaRPr>
          </a:p>
          <a:p>
            <a:pPr marL="0" indent="0" algn="just" eaLnBrk="1" fontAlgn="auto" hangingPunct="1">
              <a:lnSpc>
                <a:spcPct val="110000"/>
              </a:lnSpc>
              <a:buFont typeface="Franklin Gothic Book" panose="020B0503020102020204" pitchFamily="34" charset="0"/>
              <a:buNone/>
              <a:defRPr/>
            </a:pPr>
            <a:r>
              <a:rPr lang="fr-FR" sz="2400" dirty="0">
                <a:latin typeface="Dagny OT" panose="020B0504020201020104" pitchFamily="34" charset="77"/>
              </a:rPr>
              <a:t>L'approche traditionnelle du stockage des données. </a:t>
            </a:r>
          </a:p>
        </p:txBody>
      </p:sp>
      <p:pic>
        <p:nvPicPr>
          <p:cNvPr id="79876" name="Picture 1">
            <a:extLst>
              <a:ext uri="{FF2B5EF4-FFF2-40B4-BE49-F238E27FC236}">
                <a16:creationId xmlns:a16="http://schemas.microsoft.com/office/drawing/2014/main" id="{BF28054D-DF6D-284D-A1C2-63C2772D9F0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089900" y="2343150"/>
            <a:ext cx="3419475" cy="3971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a:extLst>
              <a:ext uri="{FF2B5EF4-FFF2-40B4-BE49-F238E27FC236}">
                <a16:creationId xmlns:a16="http://schemas.microsoft.com/office/drawing/2014/main" id="{58DDA00F-3081-EF4A-9F69-887F4756EB1D}"/>
              </a:ext>
            </a:extLst>
          </p:cNvPr>
          <p:cNvSpPr>
            <a:spLocks noGrp="1"/>
          </p:cNvSpPr>
          <p:nvPr>
            <p:ph type="title"/>
          </p:nvPr>
        </p:nvSpPr>
        <p:spPr/>
        <p:txBody>
          <a:bodyPr/>
          <a:lstStyle/>
          <a:p>
            <a:pPr eaLnBrk="1" hangingPunct="1"/>
            <a:r>
              <a:rPr lang="fr-FR" altLang="en-US" b="1"/>
              <a:t>CULTURES DE DONNÉES ET TERMES</a:t>
            </a:r>
            <a:endParaRPr lang="en-US" altLang="en-US" b="1"/>
          </a:p>
        </p:txBody>
      </p:sp>
      <p:sp>
        <p:nvSpPr>
          <p:cNvPr id="4" name="Content Placeholder 2">
            <a:extLst>
              <a:ext uri="{FF2B5EF4-FFF2-40B4-BE49-F238E27FC236}">
                <a16:creationId xmlns:a16="http://schemas.microsoft.com/office/drawing/2014/main" id="{B0D6DB7C-216A-4D4B-83F4-20274A49231D}"/>
              </a:ext>
            </a:extLst>
          </p:cNvPr>
          <p:cNvSpPr txBox="1">
            <a:spLocks/>
          </p:cNvSpPr>
          <p:nvPr/>
        </p:nvSpPr>
        <p:spPr>
          <a:xfrm>
            <a:off x="5145088" y="1739900"/>
            <a:ext cx="3155950" cy="3082925"/>
          </a:xfrm>
          <a:prstGeom prst="rect">
            <a:avLst/>
          </a:prstGeom>
        </p:spPr>
        <p:txBody>
          <a:bodyPr anchor="ctr">
            <a:normAutofit/>
          </a:bodyPr>
          <a:lstStyle>
            <a:lvl1pPr marL="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2400" kern="1200">
                <a:solidFill>
                  <a:schemeClr val="tx2"/>
                </a:solidFill>
                <a:latin typeface="Dagny OT" panose="020B0504020201020104" pitchFamily="34" charset="77"/>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2000" kern="1200">
                <a:solidFill>
                  <a:schemeClr val="tx2"/>
                </a:solidFill>
                <a:latin typeface="Dagny OT" panose="020B0504020201020104" pitchFamily="34" charset="77"/>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Dagny OT" panose="020B0504020201020104" pitchFamily="34" charset="77"/>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Dagny OT" panose="020B0504020201020104" pitchFamily="34" charset="77"/>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fontAlgn="auto">
              <a:defRPr/>
            </a:pPr>
            <a:r>
              <a:rPr lang="en-US" sz="2000" b="1" dirty="0"/>
              <a:t>Sciences/</a:t>
            </a:r>
            <a:r>
              <a:rPr lang="en-US" sz="2000" b="1" dirty="0" err="1"/>
              <a:t>Statistiques</a:t>
            </a:r>
            <a:r>
              <a:rPr lang="en-US" sz="2000" b="1" dirty="0"/>
              <a:t> :</a:t>
            </a:r>
          </a:p>
          <a:p>
            <a:pPr marL="342900" indent="-342900" fontAlgn="auto">
              <a:buFont typeface="Wingdings" charset="2"/>
              <a:buChar char="§"/>
              <a:defRPr/>
            </a:pPr>
            <a:r>
              <a:rPr lang="fr-FR" sz="1900" dirty="0"/>
              <a:t>données expérimentales</a:t>
            </a:r>
          </a:p>
          <a:p>
            <a:pPr marL="342900" indent="-342900" fontAlgn="auto">
              <a:buFont typeface="Wingdings" charset="2"/>
              <a:buChar char="§"/>
              <a:defRPr/>
            </a:pPr>
            <a:r>
              <a:rPr lang="fr-FR" sz="1900" dirty="0"/>
              <a:t>essais</a:t>
            </a:r>
          </a:p>
          <a:p>
            <a:pPr marL="342900" indent="-342900" fontAlgn="auto">
              <a:buFont typeface="Wingdings" charset="2"/>
              <a:buChar char="§"/>
              <a:defRPr/>
            </a:pPr>
            <a:r>
              <a:rPr lang="fr-FR" sz="1900" dirty="0"/>
              <a:t>participants</a:t>
            </a:r>
          </a:p>
          <a:p>
            <a:pPr marL="342900" indent="-342900" fontAlgn="auto">
              <a:buFont typeface="Wingdings" charset="2"/>
              <a:buChar char="§"/>
              <a:defRPr/>
            </a:pPr>
            <a:r>
              <a:rPr lang="fr-FR" sz="1900" dirty="0"/>
              <a:t>variables</a:t>
            </a:r>
          </a:p>
          <a:p>
            <a:pPr marL="342900" indent="-342900" fontAlgn="auto">
              <a:buFont typeface="Wingdings" charset="2"/>
              <a:buChar char="§"/>
              <a:defRPr/>
            </a:pPr>
            <a:r>
              <a:rPr lang="fr-FR" sz="1900" dirty="0"/>
              <a:t>corrélation</a:t>
            </a:r>
            <a:endParaRPr lang="en-US" sz="1900" dirty="0"/>
          </a:p>
        </p:txBody>
      </p:sp>
      <p:sp>
        <p:nvSpPr>
          <p:cNvPr id="5" name="Content Placeholder 2">
            <a:extLst>
              <a:ext uri="{FF2B5EF4-FFF2-40B4-BE49-F238E27FC236}">
                <a16:creationId xmlns:a16="http://schemas.microsoft.com/office/drawing/2014/main" id="{6B3E9E15-EA80-9442-83DA-DEDD6F89A8C6}"/>
              </a:ext>
            </a:extLst>
          </p:cNvPr>
          <p:cNvSpPr txBox="1">
            <a:spLocks/>
          </p:cNvSpPr>
          <p:nvPr/>
        </p:nvSpPr>
        <p:spPr>
          <a:xfrm>
            <a:off x="8301038" y="1817688"/>
            <a:ext cx="3411537" cy="2927350"/>
          </a:xfrm>
          <a:prstGeom prst="rect">
            <a:avLst/>
          </a:prstGeom>
        </p:spPr>
        <p:txBody>
          <a:bodyPr anchor="ctr"/>
          <a:lstStyle>
            <a:defPPr>
              <a:defRPr lang="en-US"/>
            </a:defPPr>
            <a:lvl1pPr indent="0">
              <a:spcBef>
                <a:spcPct val="20000"/>
              </a:spcBef>
              <a:spcAft>
                <a:spcPts val="600"/>
              </a:spcAft>
              <a:buClr>
                <a:schemeClr val="accent2"/>
              </a:buClr>
              <a:buSzPct val="92000"/>
              <a:buFont typeface="Wingdings 2" panose="05020102010507070707" pitchFamily="18" charset="2"/>
              <a:buNone/>
              <a:defRPr sz="2400" b="1">
                <a:solidFill>
                  <a:schemeClr val="tx2"/>
                </a:solidFill>
                <a:latin typeface="Dagny OT" panose="020B0504020201020104" pitchFamily="34" charset="77"/>
              </a:defRPr>
            </a:lvl1pPr>
            <a:lvl2pPr marL="630000" indent="-306000">
              <a:spcBef>
                <a:spcPct val="20000"/>
              </a:spcBef>
              <a:spcAft>
                <a:spcPts val="600"/>
              </a:spcAft>
              <a:buClr>
                <a:schemeClr val="accent2"/>
              </a:buClr>
              <a:buSzPct val="92000"/>
              <a:buFont typeface="Wingdings 2" panose="05020102010507070707" pitchFamily="18" charset="2"/>
              <a:buChar char=""/>
              <a:defRPr sz="2000">
                <a:solidFill>
                  <a:schemeClr val="tx2"/>
                </a:solidFill>
                <a:latin typeface="Dagny OT" panose="020B0504020201020104" pitchFamily="34" charset="77"/>
              </a:defRPr>
            </a:lvl2pPr>
            <a:lvl3pPr marL="900000" indent="-270000">
              <a:spcBef>
                <a:spcPct val="20000"/>
              </a:spcBef>
              <a:spcAft>
                <a:spcPts val="600"/>
              </a:spcAft>
              <a:buClr>
                <a:schemeClr val="accent2"/>
              </a:buClr>
              <a:buSzPct val="92000"/>
              <a:buFont typeface="Wingdings 2" panose="05020102010507070707" pitchFamily="18" charset="2"/>
              <a:buChar char=""/>
              <a:defRPr sz="1600">
                <a:solidFill>
                  <a:schemeClr val="tx2"/>
                </a:solidFill>
                <a:latin typeface="Dagny OT" panose="020B0504020201020104" pitchFamily="34" charset="77"/>
              </a:defRPr>
            </a:lvl3pPr>
            <a:lvl4pPr marL="1242000" indent="-234000">
              <a:spcBef>
                <a:spcPct val="20000"/>
              </a:spcBef>
              <a:spcAft>
                <a:spcPts val="600"/>
              </a:spcAft>
              <a:buClr>
                <a:schemeClr val="accent2"/>
              </a:buClr>
              <a:buSzPct val="92000"/>
              <a:buFont typeface="Wingdings 2" panose="05020102010507070707" pitchFamily="18" charset="2"/>
              <a:buChar char=""/>
              <a:defRPr sz="1200">
                <a:solidFill>
                  <a:schemeClr val="tx2"/>
                </a:solidFill>
                <a:latin typeface="Dagny OT" panose="020B0504020201020104" pitchFamily="34" charset="77"/>
              </a:defRPr>
            </a:lvl4pPr>
            <a:lvl5pPr marL="1602000"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eaLnBrk="1" fontAlgn="auto" hangingPunct="1">
              <a:defRPr/>
            </a:pPr>
            <a:r>
              <a:rPr lang="en-US" sz="2200" dirty="0" err="1"/>
              <a:t>Gestion</a:t>
            </a:r>
            <a:r>
              <a:rPr lang="en-US" sz="2200" dirty="0"/>
              <a:t> des dossiers :</a:t>
            </a:r>
          </a:p>
          <a:p>
            <a:pPr marL="342900" indent="-342900" eaLnBrk="1" fontAlgn="auto" hangingPunct="1">
              <a:buFont typeface="Wingdings" charset="2"/>
              <a:buChar char="§"/>
              <a:defRPr/>
            </a:pPr>
            <a:r>
              <a:rPr lang="fr-FR" sz="1900" b="0" dirty="0"/>
              <a:t>architecture de l'information</a:t>
            </a:r>
          </a:p>
          <a:p>
            <a:pPr marL="342900" indent="-342900" eaLnBrk="1" fontAlgn="auto" hangingPunct="1">
              <a:buFont typeface="Wingdings" charset="2"/>
              <a:buChar char="§"/>
              <a:defRPr/>
            </a:pPr>
            <a:r>
              <a:rPr lang="fr-FR" sz="1900" b="0" dirty="0"/>
              <a:t>plan de classement</a:t>
            </a:r>
          </a:p>
          <a:p>
            <a:pPr marL="342900" indent="-342900" eaLnBrk="1" fontAlgn="auto" hangingPunct="1">
              <a:buFont typeface="Wingdings" charset="2"/>
              <a:buChar char="§"/>
              <a:defRPr/>
            </a:pPr>
            <a:r>
              <a:rPr lang="fr-FR" sz="1900" b="0" dirty="0"/>
              <a:t>ressource d'information</a:t>
            </a:r>
          </a:p>
          <a:p>
            <a:pPr marL="342900" indent="-342900" eaLnBrk="1" fontAlgn="auto" hangingPunct="1">
              <a:buFont typeface="Wingdings" charset="2"/>
              <a:buChar char="§"/>
              <a:defRPr/>
            </a:pPr>
            <a:r>
              <a:rPr lang="fr-FR" sz="1900" b="0" dirty="0"/>
              <a:t>champ</a:t>
            </a:r>
          </a:p>
          <a:p>
            <a:pPr marL="342900" indent="-342900" eaLnBrk="1" fontAlgn="auto" hangingPunct="1">
              <a:buFont typeface="Wingdings" charset="2"/>
              <a:buChar char="§"/>
              <a:defRPr/>
            </a:pPr>
            <a:r>
              <a:rPr lang="fr-FR" sz="1900" b="0" dirty="0"/>
              <a:t>forme et sujet</a:t>
            </a:r>
            <a:endParaRPr lang="en-US" sz="1900" dirty="0"/>
          </a:p>
        </p:txBody>
      </p:sp>
      <p:cxnSp>
        <p:nvCxnSpPr>
          <p:cNvPr id="8" name="Straight Connector 7">
            <a:extLst>
              <a:ext uri="{FF2B5EF4-FFF2-40B4-BE49-F238E27FC236}">
                <a16:creationId xmlns:a16="http://schemas.microsoft.com/office/drawing/2014/main" id="{85C2AC52-7452-9641-97D3-2F98C2520904}"/>
              </a:ext>
            </a:extLst>
          </p:cNvPr>
          <p:cNvCxnSpPr/>
          <p:nvPr/>
        </p:nvCxnSpPr>
        <p:spPr>
          <a:xfrm>
            <a:off x="5089525" y="1965325"/>
            <a:ext cx="0" cy="3665538"/>
          </a:xfrm>
          <a:prstGeom prst="line">
            <a:avLst/>
          </a:prstGeom>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3B7822F9-0365-F047-A101-85E2F75C3193}"/>
              </a:ext>
            </a:extLst>
          </p:cNvPr>
          <p:cNvCxnSpPr/>
          <p:nvPr/>
        </p:nvCxnSpPr>
        <p:spPr>
          <a:xfrm>
            <a:off x="8213725" y="1973263"/>
            <a:ext cx="0" cy="3665537"/>
          </a:xfrm>
          <a:prstGeom prst="line">
            <a:avLst/>
          </a:prstGeom>
        </p:spPr>
        <p:style>
          <a:lnRef idx="2">
            <a:schemeClr val="accent1"/>
          </a:lnRef>
          <a:fillRef idx="0">
            <a:schemeClr val="accent1"/>
          </a:fillRef>
          <a:effectRef idx="1">
            <a:schemeClr val="accent1"/>
          </a:effectRef>
          <a:fontRef idx="minor">
            <a:schemeClr val="tx1"/>
          </a:fontRef>
        </p:style>
      </p:cxnSp>
      <p:sp>
        <p:nvSpPr>
          <p:cNvPr id="6" name="Left-Right Arrow 5">
            <a:extLst>
              <a:ext uri="{FF2B5EF4-FFF2-40B4-BE49-F238E27FC236}">
                <a16:creationId xmlns:a16="http://schemas.microsoft.com/office/drawing/2014/main" id="{76ED8D05-F7A3-0845-BEB5-F41798539C53}"/>
              </a:ext>
            </a:extLst>
          </p:cNvPr>
          <p:cNvSpPr/>
          <p:nvPr/>
        </p:nvSpPr>
        <p:spPr>
          <a:xfrm>
            <a:off x="854075" y="5084763"/>
            <a:ext cx="11029950" cy="482600"/>
          </a:xfrm>
          <a:prstGeom prst="leftRightArrow">
            <a:avLst/>
          </a:prstGeom>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r>
              <a:rPr lang="en-US" b="1" dirty="0">
                <a:latin typeface="Dagny OT" panose="020B0504020201020104" pitchFamily="34" charset="77"/>
              </a:rPr>
              <a:t>Science des </a:t>
            </a:r>
            <a:r>
              <a:rPr lang="en-US" b="1" dirty="0" err="1">
                <a:latin typeface="Dagny OT" panose="020B0504020201020104" pitchFamily="34" charset="77"/>
              </a:rPr>
              <a:t>données</a:t>
            </a:r>
            <a:endParaRPr lang="en-US" b="1" dirty="0">
              <a:latin typeface="Dagny OT" panose="020B0504020201020104" pitchFamily="34" charset="77"/>
            </a:endParaRPr>
          </a:p>
        </p:txBody>
      </p:sp>
      <p:sp>
        <p:nvSpPr>
          <p:cNvPr id="14344" name="TextBox 6">
            <a:extLst>
              <a:ext uri="{FF2B5EF4-FFF2-40B4-BE49-F238E27FC236}">
                <a16:creationId xmlns:a16="http://schemas.microsoft.com/office/drawing/2014/main" id="{4948385D-DD08-3A41-82A1-88539DBD916B}"/>
              </a:ext>
            </a:extLst>
          </p:cNvPr>
          <p:cNvSpPr txBox="1">
            <a:spLocks noChangeArrowheads="1"/>
          </p:cNvSpPr>
          <p:nvPr/>
        </p:nvSpPr>
        <p:spPr bwMode="auto">
          <a:xfrm>
            <a:off x="2259013" y="5521325"/>
            <a:ext cx="11080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Franklin Gothic Book" panose="020B0503020102020204" pitchFamily="34" charset="0"/>
              </a:defRPr>
            </a:lvl1pPr>
            <a:lvl2pPr marL="742950" indent="-285750">
              <a:defRPr>
                <a:solidFill>
                  <a:schemeClr val="tx1"/>
                </a:solidFill>
                <a:latin typeface="Franklin Gothic Book" panose="020B0503020102020204" pitchFamily="34" charset="0"/>
              </a:defRPr>
            </a:lvl2pPr>
            <a:lvl3pPr marL="1143000" indent="-228600">
              <a:defRPr>
                <a:solidFill>
                  <a:schemeClr val="tx1"/>
                </a:solidFill>
                <a:latin typeface="Franklin Gothic Book" panose="020B0503020102020204" pitchFamily="34" charset="0"/>
              </a:defRPr>
            </a:lvl3pPr>
            <a:lvl4pPr marL="1600200" indent="-228600">
              <a:defRPr>
                <a:solidFill>
                  <a:schemeClr val="tx1"/>
                </a:solidFill>
                <a:latin typeface="Franklin Gothic Book" panose="020B0503020102020204" pitchFamily="34" charset="0"/>
              </a:defRPr>
            </a:lvl4pPr>
            <a:lvl5pPr marL="2057400" indent="-228600">
              <a:defRPr>
                <a:solidFill>
                  <a:schemeClr val="tx1"/>
                </a:solidFill>
                <a:latin typeface="Franklin Gothic Book" panose="020B0503020102020204" pitchFamily="34" charset="0"/>
              </a:defRPr>
            </a:lvl5pPr>
            <a:lvl6pPr marL="2514600" indent="-228600" defTabSz="457200" eaLnBrk="0" fontAlgn="base" hangingPunct="0">
              <a:spcBef>
                <a:spcPct val="0"/>
              </a:spcBef>
              <a:spcAft>
                <a:spcPct val="0"/>
              </a:spcAft>
              <a:defRPr>
                <a:solidFill>
                  <a:schemeClr val="tx1"/>
                </a:solidFill>
                <a:latin typeface="Franklin Gothic Book" panose="020B0503020102020204" pitchFamily="34" charset="0"/>
              </a:defRPr>
            </a:lvl6pPr>
            <a:lvl7pPr marL="2971800" indent="-228600" defTabSz="457200" eaLnBrk="0" fontAlgn="base" hangingPunct="0">
              <a:spcBef>
                <a:spcPct val="0"/>
              </a:spcBef>
              <a:spcAft>
                <a:spcPct val="0"/>
              </a:spcAft>
              <a:defRPr>
                <a:solidFill>
                  <a:schemeClr val="tx1"/>
                </a:solidFill>
                <a:latin typeface="Franklin Gothic Book" panose="020B0503020102020204" pitchFamily="34" charset="0"/>
              </a:defRPr>
            </a:lvl7pPr>
            <a:lvl8pPr marL="3429000" indent="-228600" defTabSz="457200" eaLnBrk="0" fontAlgn="base" hangingPunct="0">
              <a:spcBef>
                <a:spcPct val="0"/>
              </a:spcBef>
              <a:spcAft>
                <a:spcPct val="0"/>
              </a:spcAft>
              <a:defRPr>
                <a:solidFill>
                  <a:schemeClr val="tx1"/>
                </a:solidFill>
                <a:latin typeface="Franklin Gothic Book" panose="020B0503020102020204" pitchFamily="34" charset="0"/>
              </a:defRPr>
            </a:lvl8pPr>
            <a:lvl9pPr marL="3886200" indent="-228600" defTabSz="457200" eaLnBrk="0" fontAlgn="base" hangingPunct="0">
              <a:spcBef>
                <a:spcPct val="0"/>
              </a:spcBef>
              <a:spcAft>
                <a:spcPct val="0"/>
              </a:spcAft>
              <a:defRPr>
                <a:solidFill>
                  <a:schemeClr val="tx1"/>
                </a:solidFill>
                <a:latin typeface="Franklin Gothic Book" panose="020B0503020102020204" pitchFamily="34" charset="0"/>
              </a:defRPr>
            </a:lvl9pPr>
          </a:lstStyle>
          <a:p>
            <a:pPr eaLnBrk="1" hangingPunct="1"/>
            <a:r>
              <a:rPr lang="en-US" altLang="en-US" b="1">
                <a:latin typeface="Dagny OT" panose="020B0504020201020104" pitchFamily="34" charset="77"/>
                <a:ea typeface="Dagny OT" panose="020B0504020201020104" pitchFamily="34" charset="77"/>
                <a:cs typeface="Dagny OT" panose="020B0504020201020104" pitchFamily="34" charset="77"/>
              </a:rPr>
              <a:t>Données</a:t>
            </a:r>
          </a:p>
        </p:txBody>
      </p:sp>
      <p:sp>
        <p:nvSpPr>
          <p:cNvPr id="14345" name="TextBox 9">
            <a:extLst>
              <a:ext uri="{FF2B5EF4-FFF2-40B4-BE49-F238E27FC236}">
                <a16:creationId xmlns:a16="http://schemas.microsoft.com/office/drawing/2014/main" id="{7DA05562-2E32-3740-BBB2-6B72F789BBC9}"/>
              </a:ext>
            </a:extLst>
          </p:cNvPr>
          <p:cNvSpPr txBox="1">
            <a:spLocks noChangeArrowheads="1"/>
          </p:cNvSpPr>
          <p:nvPr/>
        </p:nvSpPr>
        <p:spPr bwMode="auto">
          <a:xfrm>
            <a:off x="5726113" y="5521325"/>
            <a:ext cx="17637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Franklin Gothic Book" panose="020B0503020102020204" pitchFamily="34" charset="0"/>
              </a:defRPr>
            </a:lvl1pPr>
            <a:lvl2pPr marL="742950" indent="-285750">
              <a:defRPr>
                <a:solidFill>
                  <a:schemeClr val="tx1"/>
                </a:solidFill>
                <a:latin typeface="Franklin Gothic Book" panose="020B0503020102020204" pitchFamily="34" charset="0"/>
              </a:defRPr>
            </a:lvl2pPr>
            <a:lvl3pPr marL="1143000" indent="-228600">
              <a:defRPr>
                <a:solidFill>
                  <a:schemeClr val="tx1"/>
                </a:solidFill>
                <a:latin typeface="Franklin Gothic Book" panose="020B0503020102020204" pitchFamily="34" charset="0"/>
              </a:defRPr>
            </a:lvl3pPr>
            <a:lvl4pPr marL="1600200" indent="-228600">
              <a:defRPr>
                <a:solidFill>
                  <a:schemeClr val="tx1"/>
                </a:solidFill>
                <a:latin typeface="Franklin Gothic Book" panose="020B0503020102020204" pitchFamily="34" charset="0"/>
              </a:defRPr>
            </a:lvl4pPr>
            <a:lvl5pPr marL="2057400" indent="-228600">
              <a:defRPr>
                <a:solidFill>
                  <a:schemeClr val="tx1"/>
                </a:solidFill>
                <a:latin typeface="Franklin Gothic Book" panose="020B0503020102020204" pitchFamily="34" charset="0"/>
              </a:defRPr>
            </a:lvl5pPr>
            <a:lvl6pPr marL="2514600" indent="-228600" defTabSz="457200" eaLnBrk="0" fontAlgn="base" hangingPunct="0">
              <a:spcBef>
                <a:spcPct val="0"/>
              </a:spcBef>
              <a:spcAft>
                <a:spcPct val="0"/>
              </a:spcAft>
              <a:defRPr>
                <a:solidFill>
                  <a:schemeClr val="tx1"/>
                </a:solidFill>
                <a:latin typeface="Franklin Gothic Book" panose="020B0503020102020204" pitchFamily="34" charset="0"/>
              </a:defRPr>
            </a:lvl6pPr>
            <a:lvl7pPr marL="2971800" indent="-228600" defTabSz="457200" eaLnBrk="0" fontAlgn="base" hangingPunct="0">
              <a:spcBef>
                <a:spcPct val="0"/>
              </a:spcBef>
              <a:spcAft>
                <a:spcPct val="0"/>
              </a:spcAft>
              <a:defRPr>
                <a:solidFill>
                  <a:schemeClr val="tx1"/>
                </a:solidFill>
                <a:latin typeface="Franklin Gothic Book" panose="020B0503020102020204" pitchFamily="34" charset="0"/>
              </a:defRPr>
            </a:lvl7pPr>
            <a:lvl8pPr marL="3429000" indent="-228600" defTabSz="457200" eaLnBrk="0" fontAlgn="base" hangingPunct="0">
              <a:spcBef>
                <a:spcPct val="0"/>
              </a:spcBef>
              <a:spcAft>
                <a:spcPct val="0"/>
              </a:spcAft>
              <a:defRPr>
                <a:solidFill>
                  <a:schemeClr val="tx1"/>
                </a:solidFill>
                <a:latin typeface="Franklin Gothic Book" panose="020B0503020102020204" pitchFamily="34" charset="0"/>
              </a:defRPr>
            </a:lvl8pPr>
            <a:lvl9pPr marL="3886200" indent="-228600" defTabSz="457200" eaLnBrk="0" fontAlgn="base" hangingPunct="0">
              <a:spcBef>
                <a:spcPct val="0"/>
              </a:spcBef>
              <a:spcAft>
                <a:spcPct val="0"/>
              </a:spcAft>
              <a:defRPr>
                <a:solidFill>
                  <a:schemeClr val="tx1"/>
                </a:solidFill>
                <a:latin typeface="Franklin Gothic Book" panose="020B0503020102020204" pitchFamily="34" charset="0"/>
              </a:defRPr>
            </a:lvl9pPr>
          </a:lstStyle>
          <a:p>
            <a:pPr eaLnBrk="1" hangingPunct="1"/>
            <a:r>
              <a:rPr lang="en-US" altLang="en-US" b="1">
                <a:latin typeface="Dagny OT" panose="020B0504020201020104" pitchFamily="34" charset="77"/>
                <a:ea typeface="Dagny OT" panose="020B0504020201020104" pitchFamily="34" charset="77"/>
                <a:cs typeface="Dagny OT" panose="020B0504020201020104" pitchFamily="34" charset="77"/>
              </a:rPr>
              <a:t>Connaissances</a:t>
            </a:r>
          </a:p>
        </p:txBody>
      </p:sp>
      <p:sp>
        <p:nvSpPr>
          <p:cNvPr id="14346" name="TextBox 10">
            <a:extLst>
              <a:ext uri="{FF2B5EF4-FFF2-40B4-BE49-F238E27FC236}">
                <a16:creationId xmlns:a16="http://schemas.microsoft.com/office/drawing/2014/main" id="{71483E4F-4B5C-9746-855A-BB1A48BA7CB0}"/>
              </a:ext>
            </a:extLst>
          </p:cNvPr>
          <p:cNvSpPr txBox="1">
            <a:spLocks noChangeArrowheads="1"/>
          </p:cNvSpPr>
          <p:nvPr/>
        </p:nvSpPr>
        <p:spPr bwMode="auto">
          <a:xfrm>
            <a:off x="9234488" y="5521325"/>
            <a:ext cx="138588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Franklin Gothic Book" panose="020B0503020102020204" pitchFamily="34" charset="0"/>
              </a:defRPr>
            </a:lvl1pPr>
            <a:lvl2pPr marL="742950" indent="-285750">
              <a:defRPr>
                <a:solidFill>
                  <a:schemeClr val="tx1"/>
                </a:solidFill>
                <a:latin typeface="Franklin Gothic Book" panose="020B0503020102020204" pitchFamily="34" charset="0"/>
              </a:defRPr>
            </a:lvl2pPr>
            <a:lvl3pPr marL="1143000" indent="-228600">
              <a:defRPr>
                <a:solidFill>
                  <a:schemeClr val="tx1"/>
                </a:solidFill>
                <a:latin typeface="Franklin Gothic Book" panose="020B0503020102020204" pitchFamily="34" charset="0"/>
              </a:defRPr>
            </a:lvl3pPr>
            <a:lvl4pPr marL="1600200" indent="-228600">
              <a:defRPr>
                <a:solidFill>
                  <a:schemeClr val="tx1"/>
                </a:solidFill>
                <a:latin typeface="Franklin Gothic Book" panose="020B0503020102020204" pitchFamily="34" charset="0"/>
              </a:defRPr>
            </a:lvl4pPr>
            <a:lvl5pPr marL="2057400" indent="-228600">
              <a:defRPr>
                <a:solidFill>
                  <a:schemeClr val="tx1"/>
                </a:solidFill>
                <a:latin typeface="Franklin Gothic Book" panose="020B0503020102020204" pitchFamily="34" charset="0"/>
              </a:defRPr>
            </a:lvl5pPr>
            <a:lvl6pPr marL="2514600" indent="-228600" defTabSz="457200" eaLnBrk="0" fontAlgn="base" hangingPunct="0">
              <a:spcBef>
                <a:spcPct val="0"/>
              </a:spcBef>
              <a:spcAft>
                <a:spcPct val="0"/>
              </a:spcAft>
              <a:defRPr>
                <a:solidFill>
                  <a:schemeClr val="tx1"/>
                </a:solidFill>
                <a:latin typeface="Franklin Gothic Book" panose="020B0503020102020204" pitchFamily="34" charset="0"/>
              </a:defRPr>
            </a:lvl6pPr>
            <a:lvl7pPr marL="2971800" indent="-228600" defTabSz="457200" eaLnBrk="0" fontAlgn="base" hangingPunct="0">
              <a:spcBef>
                <a:spcPct val="0"/>
              </a:spcBef>
              <a:spcAft>
                <a:spcPct val="0"/>
              </a:spcAft>
              <a:defRPr>
                <a:solidFill>
                  <a:schemeClr val="tx1"/>
                </a:solidFill>
                <a:latin typeface="Franklin Gothic Book" panose="020B0503020102020204" pitchFamily="34" charset="0"/>
              </a:defRPr>
            </a:lvl7pPr>
            <a:lvl8pPr marL="3429000" indent="-228600" defTabSz="457200" eaLnBrk="0" fontAlgn="base" hangingPunct="0">
              <a:spcBef>
                <a:spcPct val="0"/>
              </a:spcBef>
              <a:spcAft>
                <a:spcPct val="0"/>
              </a:spcAft>
              <a:defRPr>
                <a:solidFill>
                  <a:schemeClr val="tx1"/>
                </a:solidFill>
                <a:latin typeface="Franklin Gothic Book" panose="020B0503020102020204" pitchFamily="34" charset="0"/>
              </a:defRPr>
            </a:lvl8pPr>
            <a:lvl9pPr marL="3886200" indent="-228600" defTabSz="457200" eaLnBrk="0" fontAlgn="base" hangingPunct="0">
              <a:spcBef>
                <a:spcPct val="0"/>
              </a:spcBef>
              <a:spcAft>
                <a:spcPct val="0"/>
              </a:spcAft>
              <a:defRPr>
                <a:solidFill>
                  <a:schemeClr val="tx1"/>
                </a:solidFill>
                <a:latin typeface="Franklin Gothic Book" panose="020B0503020102020204" pitchFamily="34" charset="0"/>
              </a:defRPr>
            </a:lvl9pPr>
          </a:lstStyle>
          <a:p>
            <a:pPr eaLnBrk="1" hangingPunct="1"/>
            <a:r>
              <a:rPr lang="en-US" altLang="en-US" b="1">
                <a:latin typeface="Dagny OT" panose="020B0504020201020104" pitchFamily="34" charset="77"/>
                <a:ea typeface="Dagny OT" panose="020B0504020201020104" pitchFamily="34" charset="77"/>
                <a:cs typeface="Dagny OT" panose="020B0504020201020104" pitchFamily="34" charset="77"/>
              </a:rPr>
              <a:t>Information</a:t>
            </a:r>
          </a:p>
        </p:txBody>
      </p:sp>
      <p:sp>
        <p:nvSpPr>
          <p:cNvPr id="12" name="Content Placeholder 2">
            <a:extLst>
              <a:ext uri="{FF2B5EF4-FFF2-40B4-BE49-F238E27FC236}">
                <a16:creationId xmlns:a16="http://schemas.microsoft.com/office/drawing/2014/main" id="{175062AA-E721-594C-90FE-F1DDE82E4714}"/>
              </a:ext>
            </a:extLst>
          </p:cNvPr>
          <p:cNvSpPr txBox="1">
            <a:spLocks/>
          </p:cNvSpPr>
          <p:nvPr/>
        </p:nvSpPr>
        <p:spPr>
          <a:xfrm>
            <a:off x="1119187" y="1817688"/>
            <a:ext cx="3970338" cy="3490913"/>
          </a:xfrm>
          <a:prstGeom prst="rect">
            <a:avLst/>
          </a:prstGeom>
        </p:spPr>
        <p:txBody>
          <a:bodyPr anchor="ctr">
            <a:normAutofit fontScale="92500"/>
          </a:bodyPr>
          <a:lstStyle>
            <a:lvl1pPr marL="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2400" kern="1200">
                <a:solidFill>
                  <a:schemeClr val="tx2"/>
                </a:solidFill>
                <a:latin typeface="Dagny OT" panose="020B0504020201020104" pitchFamily="34" charset="77"/>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2000" kern="1200">
                <a:solidFill>
                  <a:schemeClr val="tx2"/>
                </a:solidFill>
                <a:latin typeface="Dagny OT" panose="020B0504020201020104" pitchFamily="34" charset="77"/>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Dagny OT" panose="020B0504020201020104" pitchFamily="34" charset="77"/>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Dagny OT" panose="020B0504020201020104" pitchFamily="34" charset="77"/>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fontAlgn="auto">
              <a:defRPr/>
            </a:pPr>
            <a:r>
              <a:rPr lang="en-US" b="1" dirty="0"/>
              <a:t>Intelligence </a:t>
            </a:r>
            <a:r>
              <a:rPr lang="en-US" b="1" dirty="0" err="1"/>
              <a:t>économique</a:t>
            </a:r>
            <a:r>
              <a:rPr lang="en-US" b="1" dirty="0"/>
              <a:t> :</a:t>
            </a:r>
          </a:p>
          <a:p>
            <a:pPr marL="342900" indent="-342900" fontAlgn="auto">
              <a:buFont typeface="Wingdings" charset="2"/>
              <a:buChar char="§"/>
              <a:defRPr/>
            </a:pPr>
            <a:r>
              <a:rPr lang="fr-FR" sz="2000" dirty="0"/>
              <a:t>entrepôt de données + data </a:t>
            </a:r>
            <a:r>
              <a:rPr lang="fr-FR" sz="2000" dirty="0" err="1"/>
              <a:t>mart</a:t>
            </a:r>
            <a:endParaRPr lang="fr-FR" sz="2000" dirty="0"/>
          </a:p>
          <a:p>
            <a:pPr marL="342900" indent="-342900" fontAlgn="auto">
              <a:buFont typeface="Wingdings" charset="2"/>
              <a:buChar char="§"/>
              <a:defRPr/>
            </a:pPr>
            <a:r>
              <a:rPr lang="fr-FR" sz="2000" dirty="0"/>
              <a:t>« dimension » des données (= ensemble de données)</a:t>
            </a:r>
          </a:p>
          <a:p>
            <a:pPr marL="342900" indent="-342900" fontAlgn="auto">
              <a:buFont typeface="Wingdings" charset="2"/>
              <a:buChar char="§"/>
              <a:defRPr/>
            </a:pPr>
            <a:r>
              <a:rPr lang="fr-FR" sz="2000" dirty="0"/>
              <a:t>données hiérarchiques (tranches)</a:t>
            </a:r>
          </a:p>
          <a:p>
            <a:pPr marL="342900" indent="-342900" fontAlgn="auto">
              <a:buFont typeface="Wingdings" charset="2"/>
              <a:buChar char="§"/>
              <a:defRPr/>
            </a:pPr>
            <a:r>
              <a:rPr lang="fr-FR" sz="2000" dirty="0"/>
              <a:t>élément de données</a:t>
            </a:r>
          </a:p>
          <a:p>
            <a:pPr marL="342900" indent="-342900" fontAlgn="auto">
              <a:buFont typeface="Wingdings" charset="2"/>
              <a:buChar char="§"/>
              <a:defRPr/>
            </a:pPr>
            <a:r>
              <a:rPr lang="fr-FR" sz="2000" dirty="0"/>
              <a:t>table de dimensions + table de faits</a:t>
            </a:r>
            <a:endParaRPr lang="en-US" sz="2000" dirty="0"/>
          </a:p>
        </p:txBody>
      </p:sp>
    </p:spTree>
  </p:cSld>
  <p:clrMapOvr>
    <a:masterClrMapping/>
  </p:clrMapOvr>
  <p:transition spd="med">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Title 1">
            <a:extLst>
              <a:ext uri="{FF2B5EF4-FFF2-40B4-BE49-F238E27FC236}">
                <a16:creationId xmlns:a16="http://schemas.microsoft.com/office/drawing/2014/main" id="{627DE341-6BA2-1E45-8978-F0B848EFF1D6}"/>
              </a:ext>
            </a:extLst>
          </p:cNvPr>
          <p:cNvSpPr>
            <a:spLocks noGrp="1"/>
          </p:cNvSpPr>
          <p:nvPr>
            <p:ph type="title"/>
          </p:nvPr>
        </p:nvSpPr>
        <p:spPr/>
        <p:txBody>
          <a:bodyPr/>
          <a:lstStyle/>
          <a:p>
            <a:pPr eaLnBrk="1" hangingPunct="1"/>
            <a:r>
              <a:rPr lang="fr-FR" altLang="en-US" b="1" dirty="0"/>
              <a:t>MÉMOIRES ET BASE DE DONNÉES</a:t>
            </a:r>
            <a:endParaRPr lang="en-US" altLang="en-US" b="1" dirty="0"/>
          </a:p>
        </p:txBody>
      </p:sp>
      <p:sp>
        <p:nvSpPr>
          <p:cNvPr id="3" name="Content Placeholder 2">
            <a:extLst>
              <a:ext uri="{FF2B5EF4-FFF2-40B4-BE49-F238E27FC236}">
                <a16:creationId xmlns:a16="http://schemas.microsoft.com/office/drawing/2014/main" id="{71ECDD73-05C8-394D-AA7C-02CB13A2EA98}"/>
              </a:ext>
            </a:extLst>
          </p:cNvPr>
          <p:cNvSpPr>
            <a:spLocks noGrp="1"/>
          </p:cNvSpPr>
          <p:nvPr>
            <p:ph idx="1"/>
          </p:nvPr>
        </p:nvSpPr>
        <p:spPr/>
        <p:txBody>
          <a:bodyPr rtlCol="0">
            <a:normAutofit lnSpcReduction="10000"/>
          </a:bodyPr>
          <a:lstStyle/>
          <a:p>
            <a:pPr marL="0" indent="0" algn="just" eaLnBrk="1" fontAlgn="auto" hangingPunct="1">
              <a:lnSpc>
                <a:spcPct val="100000"/>
              </a:lnSpc>
              <a:buFont typeface="Franklin Gothic Book" panose="020B0503020102020204" pitchFamily="34" charset="0"/>
              <a:buNone/>
              <a:defRPr/>
            </a:pPr>
            <a:r>
              <a:rPr lang="en-US" sz="2400" b="1" dirty="0">
                <a:latin typeface="Dagny OT" panose="020B0504020201020104" pitchFamily="34" charset="77"/>
              </a:rPr>
              <a:t>Base de </a:t>
            </a:r>
            <a:r>
              <a:rPr lang="en-US" sz="2400" b="1" dirty="0" err="1">
                <a:latin typeface="Dagny OT" panose="020B0504020201020104" pitchFamily="34" charset="77"/>
              </a:rPr>
              <a:t>données</a:t>
            </a:r>
            <a:r>
              <a:rPr lang="en-US" sz="2400" b="1" dirty="0">
                <a:latin typeface="Dagny OT" panose="020B0504020201020104" pitchFamily="34" charset="77"/>
              </a:rPr>
              <a:t> </a:t>
            </a:r>
            <a:r>
              <a:rPr lang="en-US" sz="2400" b="1" dirty="0" err="1">
                <a:latin typeface="Dagny OT" panose="020B0504020201020104" pitchFamily="34" charset="77"/>
              </a:rPr>
              <a:t>relationnelle</a:t>
            </a:r>
            <a:r>
              <a:rPr lang="en-US" sz="2400" dirty="0">
                <a:latin typeface="Dagny OT" panose="020B0504020201020104" pitchFamily="34" charset="77"/>
              </a:rPr>
              <a:t>: </a:t>
            </a:r>
          </a:p>
          <a:p>
            <a:pPr lvl="1" indent="-384048" algn="just" eaLnBrk="1" fontAlgn="auto" hangingPunct="1">
              <a:lnSpc>
                <a:spcPct val="100000"/>
              </a:lnSpc>
              <a:buFont typeface="Wingdings" pitchFamily="2" charset="2"/>
              <a:buChar char="§"/>
              <a:defRPr/>
            </a:pPr>
            <a:r>
              <a:rPr lang="fr-FR" sz="1800" i="0" dirty="0">
                <a:latin typeface="Dagny OT" panose="020B0504020201020104" pitchFamily="34" charset="77"/>
              </a:rPr>
              <a:t>largement soutenue, bien comprise, fonctionne bien pour de nombreux types de systèmes et de cas d’utilisation. Base toutefois difficile à changer une fois mise en œuvre; ne gère pas bien les liens.</a:t>
            </a:r>
          </a:p>
          <a:p>
            <a:pPr marL="0" indent="0" algn="just" eaLnBrk="1" fontAlgn="auto" hangingPunct="1">
              <a:lnSpc>
                <a:spcPct val="100000"/>
              </a:lnSpc>
              <a:buFont typeface="Franklin Gothic Book" panose="020B0503020102020204" pitchFamily="34" charset="0"/>
              <a:buNone/>
              <a:defRPr/>
            </a:pPr>
            <a:r>
              <a:rPr lang="en-US" sz="2400" b="1" dirty="0" err="1">
                <a:latin typeface="Dagny OT" panose="020B0504020201020104" pitchFamily="34" charset="77"/>
              </a:rPr>
              <a:t>Mémoires</a:t>
            </a:r>
            <a:r>
              <a:rPr lang="en-US" sz="2400" b="1" dirty="0">
                <a:latin typeface="Dagny OT" panose="020B0504020201020104" pitchFamily="34" charset="77"/>
              </a:rPr>
              <a:t> de </a:t>
            </a:r>
            <a:r>
              <a:rPr lang="en-US" sz="2400" b="1" dirty="0" err="1">
                <a:latin typeface="Dagny OT" panose="020B0504020201020104" pitchFamily="34" charset="77"/>
              </a:rPr>
              <a:t>valeurs</a:t>
            </a:r>
            <a:r>
              <a:rPr lang="en-US" sz="2400" b="1" dirty="0">
                <a:latin typeface="Dagny OT" panose="020B0504020201020104" pitchFamily="34" charset="77"/>
              </a:rPr>
              <a:t> </a:t>
            </a:r>
            <a:r>
              <a:rPr lang="en-US" sz="2400" b="1" dirty="0" err="1">
                <a:latin typeface="Dagny OT" panose="020B0504020201020104" pitchFamily="34" charset="77"/>
              </a:rPr>
              <a:t>clés</a:t>
            </a:r>
            <a:r>
              <a:rPr lang="en-US" sz="2400" dirty="0">
                <a:latin typeface="Dagny OT" panose="020B0504020201020104" pitchFamily="34" charset="77"/>
              </a:rPr>
              <a:t>: </a:t>
            </a:r>
          </a:p>
          <a:p>
            <a:pPr lvl="1" indent="-384048" algn="just" eaLnBrk="1" fontAlgn="auto" hangingPunct="1">
              <a:lnSpc>
                <a:spcPct val="100000"/>
              </a:lnSpc>
              <a:buFont typeface="Wingdings" pitchFamily="2" charset="2"/>
              <a:buChar char="§"/>
              <a:defRPr/>
            </a:pPr>
            <a:r>
              <a:rPr lang="fr-FR" sz="1800" i="0" dirty="0">
                <a:latin typeface="Dagny OT" panose="020B0504020201020104" pitchFamily="34" charset="77"/>
              </a:rPr>
              <a:t>peuvent prendre n’importe quel type de données; nul besoin de beaucoup de renseignements sur l’avancement de sa structure. Si vous avez beaucoup de valeurs manquantes, ces mémoires ne prendront pas de place. Peuvent toutefois être désordonnées et mystérieuses; difficile d’y trouver des données.</a:t>
            </a:r>
          </a:p>
          <a:p>
            <a:pPr marL="0" indent="0" algn="just" eaLnBrk="1" fontAlgn="auto" hangingPunct="1">
              <a:lnSpc>
                <a:spcPct val="100000"/>
              </a:lnSpc>
              <a:buFont typeface="Franklin Gothic Book" panose="020B0503020102020204" pitchFamily="34" charset="0"/>
              <a:buNone/>
              <a:defRPr/>
            </a:pPr>
            <a:r>
              <a:rPr lang="en-US" sz="2400" b="1" dirty="0">
                <a:latin typeface="Dagny OT" panose="020B0504020201020104" pitchFamily="34" charset="77"/>
              </a:rPr>
              <a:t>Bases de </a:t>
            </a:r>
            <a:r>
              <a:rPr lang="en-US" sz="2400" b="1" dirty="0" err="1">
                <a:latin typeface="Dagny OT" panose="020B0504020201020104" pitchFamily="34" charset="77"/>
              </a:rPr>
              <a:t>données</a:t>
            </a:r>
            <a:r>
              <a:rPr lang="en-US" sz="2400" b="1" dirty="0">
                <a:latin typeface="Dagny OT" panose="020B0504020201020104" pitchFamily="34" charset="77"/>
              </a:rPr>
              <a:t> </a:t>
            </a:r>
            <a:r>
              <a:rPr lang="en-US" sz="2400" b="1" dirty="0" err="1">
                <a:latin typeface="Dagny OT" panose="020B0504020201020104" pitchFamily="34" charset="77"/>
              </a:rPr>
              <a:t>graphiques</a:t>
            </a:r>
            <a:r>
              <a:rPr lang="en-US" sz="2400" dirty="0">
                <a:latin typeface="Dagny OT" panose="020B0504020201020104" pitchFamily="34" charset="77"/>
              </a:rPr>
              <a:t>: </a:t>
            </a:r>
          </a:p>
          <a:p>
            <a:pPr lvl="1" indent="-384048" algn="just" eaLnBrk="1" fontAlgn="auto" hangingPunct="1">
              <a:lnSpc>
                <a:spcPct val="100000"/>
              </a:lnSpc>
              <a:buFont typeface="Wingdings" pitchFamily="2" charset="2"/>
              <a:buChar char="§"/>
              <a:defRPr/>
            </a:pPr>
            <a:r>
              <a:rPr lang="fr-FR" sz="1800" i="0" dirty="0">
                <a:latin typeface="Dagny OT" panose="020B0504020201020104" pitchFamily="34" charset="77"/>
              </a:rPr>
              <a:t>rapides et intuitives si vous utilisez des données fortement axées sur les liens; pourraient être la seule option si vos données sont ainsi parce que les bases de données traditionnelles peuvent ralentir énormément. Sont toutefois probablement trop spécialisées si vos données ne sont pas ainsi, pas encore supportées à grande échelle.</a:t>
            </a:r>
          </a:p>
        </p:txBody>
      </p:sp>
    </p:spTree>
  </p:cSld>
  <p:clrMapOvr>
    <a:masterClrMapping/>
  </p:clrMapOvr>
  <p:transition spd="med">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Title 1">
            <a:extLst>
              <a:ext uri="{FF2B5EF4-FFF2-40B4-BE49-F238E27FC236}">
                <a16:creationId xmlns:a16="http://schemas.microsoft.com/office/drawing/2014/main" id="{58DBCC77-5037-EE45-B036-84693523B42B}"/>
              </a:ext>
            </a:extLst>
          </p:cNvPr>
          <p:cNvSpPr>
            <a:spLocks noGrp="1"/>
          </p:cNvSpPr>
          <p:nvPr>
            <p:ph type="title"/>
          </p:nvPr>
        </p:nvSpPr>
        <p:spPr/>
        <p:txBody>
          <a:bodyPr/>
          <a:lstStyle/>
          <a:p>
            <a:pPr eaLnBrk="1" hangingPunct="1">
              <a:defRPr/>
            </a:pPr>
            <a:r>
              <a:rPr lang="fr-CA" sz="4000" b="1" cap="all" dirty="0"/>
              <a:t>fichiers non hiérarchiques et les feuilles de calcul</a:t>
            </a:r>
            <a:endParaRPr lang="en-US" altLang="en-US" sz="6000" b="1" dirty="0"/>
          </a:p>
        </p:txBody>
      </p:sp>
      <p:sp>
        <p:nvSpPr>
          <p:cNvPr id="3" name="Content Placeholder 2">
            <a:extLst>
              <a:ext uri="{FF2B5EF4-FFF2-40B4-BE49-F238E27FC236}">
                <a16:creationId xmlns:a16="http://schemas.microsoft.com/office/drawing/2014/main" id="{054C1F0D-BD75-3747-B946-B93D8F763F2B}"/>
              </a:ext>
            </a:extLst>
          </p:cNvPr>
          <p:cNvSpPr>
            <a:spLocks noGrp="1"/>
          </p:cNvSpPr>
          <p:nvPr>
            <p:ph idx="1"/>
          </p:nvPr>
        </p:nvSpPr>
        <p:spPr>
          <a:xfrm>
            <a:off x="1371600" y="2286000"/>
            <a:ext cx="4913313" cy="4037013"/>
          </a:xfrm>
        </p:spPr>
        <p:txBody>
          <a:bodyPr rtlCol="0">
            <a:normAutofit fontScale="92500" lnSpcReduction="10000"/>
          </a:bodyPr>
          <a:lstStyle/>
          <a:p>
            <a:pPr marL="0" indent="0" algn="just" eaLnBrk="1" fontAlgn="auto" hangingPunct="1">
              <a:lnSpc>
                <a:spcPct val="100000"/>
              </a:lnSpc>
              <a:buFont typeface="Franklin Gothic Book" panose="020B0503020102020204" pitchFamily="34" charset="0"/>
              <a:buNone/>
              <a:defRPr/>
            </a:pPr>
            <a:r>
              <a:rPr lang="fr-FR" sz="2400" dirty="0">
                <a:latin typeface="Dagny OT" panose="020B0504020201020104" pitchFamily="34" charset="77"/>
              </a:rPr>
              <a:t>Qu’en est-il de la conservation de vos données dans un seul tableau géant (feuille de calcul)? </a:t>
            </a:r>
          </a:p>
          <a:p>
            <a:pPr marL="0" indent="0" algn="just" eaLnBrk="1" fontAlgn="auto" hangingPunct="1">
              <a:lnSpc>
                <a:spcPct val="100000"/>
              </a:lnSpc>
              <a:buFont typeface="Franklin Gothic Book" panose="020B0503020102020204" pitchFamily="34" charset="0"/>
              <a:buNone/>
              <a:defRPr/>
            </a:pPr>
            <a:endParaRPr lang="fr-FR" sz="500" dirty="0">
              <a:latin typeface="Dagny OT" panose="020B0504020201020104" pitchFamily="34" charset="77"/>
            </a:endParaRPr>
          </a:p>
          <a:p>
            <a:pPr marL="0" indent="0" algn="just" eaLnBrk="1" fontAlgn="auto" hangingPunct="1">
              <a:lnSpc>
                <a:spcPct val="100000"/>
              </a:lnSpc>
              <a:buFont typeface="Franklin Gothic Book" panose="020B0503020102020204" pitchFamily="34" charset="0"/>
              <a:buNone/>
              <a:defRPr/>
            </a:pPr>
            <a:r>
              <a:rPr lang="fr-FR" sz="2400" dirty="0">
                <a:latin typeface="Dagny OT" panose="020B0504020201020104" pitchFamily="34" charset="77"/>
              </a:rPr>
              <a:t>Ou plusieurs feuilles de calcul? </a:t>
            </a:r>
          </a:p>
          <a:p>
            <a:pPr marL="0" indent="0" algn="just" eaLnBrk="1" fontAlgn="auto" hangingPunct="1">
              <a:lnSpc>
                <a:spcPct val="100000"/>
              </a:lnSpc>
              <a:buFont typeface="Franklin Gothic Book" panose="020B0503020102020204" pitchFamily="34" charset="0"/>
              <a:buNone/>
              <a:defRPr/>
            </a:pPr>
            <a:endParaRPr lang="fr-FR" sz="500" dirty="0">
              <a:latin typeface="Dagny OT" panose="020B0504020201020104" pitchFamily="34" charset="77"/>
            </a:endParaRPr>
          </a:p>
          <a:p>
            <a:pPr marL="0" indent="0" algn="just" eaLnBrk="1" fontAlgn="auto" hangingPunct="1">
              <a:lnSpc>
                <a:spcPct val="100000"/>
              </a:lnSpc>
              <a:buFont typeface="Franklin Gothic Book" panose="020B0503020102020204" pitchFamily="34" charset="0"/>
              <a:buNone/>
              <a:defRPr/>
            </a:pPr>
            <a:r>
              <a:rPr lang="fr-FR" sz="2400" dirty="0">
                <a:latin typeface="Dagny OT" panose="020B0504020201020104" pitchFamily="34" charset="77"/>
              </a:rPr>
              <a:t>Ça ne peut pas être si terrible que ça!</a:t>
            </a:r>
          </a:p>
          <a:p>
            <a:pPr marL="0" indent="0" algn="just" eaLnBrk="1" fontAlgn="auto" hangingPunct="1">
              <a:lnSpc>
                <a:spcPct val="100000"/>
              </a:lnSpc>
              <a:buFont typeface="Franklin Gothic Book" panose="020B0503020102020204" pitchFamily="34" charset="0"/>
              <a:buNone/>
              <a:defRPr/>
            </a:pPr>
            <a:endParaRPr lang="en-US" sz="500" dirty="0">
              <a:latin typeface="Dagny OT" panose="020B0504020201020104" pitchFamily="34" charset="77"/>
            </a:endParaRPr>
          </a:p>
          <a:p>
            <a:pPr marL="0" indent="0" algn="just" eaLnBrk="1" fontAlgn="auto" hangingPunct="1">
              <a:lnSpc>
                <a:spcPct val="100000"/>
              </a:lnSpc>
              <a:buFont typeface="Franklin Gothic Book" panose="020B0503020102020204" pitchFamily="34" charset="0"/>
              <a:buNone/>
              <a:defRPr/>
            </a:pPr>
            <a:r>
              <a:rPr lang="fr-FR" sz="2400" dirty="0">
                <a:latin typeface="Dagny OT" panose="020B0504020201020104" pitchFamily="34" charset="77"/>
              </a:rPr>
              <a:t>Wayne Eckerson a inventé le terme « spreadmart » pour décrire une situation où de nombreuses feuilles de calcul (</a:t>
            </a:r>
            <a:r>
              <a:rPr lang="fr-FR" sz="2400" i="1" dirty="0">
                <a:latin typeface="Dagny OT" panose="020B0504020201020104" pitchFamily="34" charset="77"/>
              </a:rPr>
              <a:t>ad hoc</a:t>
            </a:r>
            <a:r>
              <a:rPr lang="fr-FR" sz="2400" dirty="0">
                <a:latin typeface="Dagny OT" panose="020B0504020201020104" pitchFamily="34" charset="77"/>
              </a:rPr>
              <a:t>) constituent une stratégie de données.</a:t>
            </a:r>
            <a:endParaRPr lang="en-US" dirty="0">
              <a:latin typeface="Dagny OT" panose="020B0504020201020104" pitchFamily="34" charset="77"/>
            </a:endParaRPr>
          </a:p>
        </p:txBody>
      </p:sp>
      <p:pic>
        <p:nvPicPr>
          <p:cNvPr id="81924" name="Picture 3">
            <a:extLst>
              <a:ext uri="{FF2B5EF4-FFF2-40B4-BE49-F238E27FC236}">
                <a16:creationId xmlns:a16="http://schemas.microsoft.com/office/drawing/2014/main" id="{49A04BC4-0F56-D647-9E05-80D286C1914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284913" y="1589088"/>
            <a:ext cx="4389437" cy="3246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25" name="Picture 4">
            <a:extLst>
              <a:ext uri="{FF2B5EF4-FFF2-40B4-BE49-F238E27FC236}">
                <a16:creationId xmlns:a16="http://schemas.microsoft.com/office/drawing/2014/main" id="{BF246804-9627-FC46-B721-578F485D774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973888" y="2508250"/>
            <a:ext cx="4387850" cy="324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26" name="Picture 5">
            <a:extLst>
              <a:ext uri="{FF2B5EF4-FFF2-40B4-BE49-F238E27FC236}">
                <a16:creationId xmlns:a16="http://schemas.microsoft.com/office/drawing/2014/main" id="{0E54891E-1272-FC40-B27E-92A12958C9A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662863" y="3429000"/>
            <a:ext cx="4387850" cy="3246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Title 1">
            <a:extLst>
              <a:ext uri="{FF2B5EF4-FFF2-40B4-BE49-F238E27FC236}">
                <a16:creationId xmlns:a16="http://schemas.microsoft.com/office/drawing/2014/main" id="{D1EA91CD-0E0D-7B46-9FB4-CEDE130797D6}"/>
              </a:ext>
            </a:extLst>
          </p:cNvPr>
          <p:cNvSpPr>
            <a:spLocks noGrp="1"/>
          </p:cNvSpPr>
          <p:nvPr>
            <p:ph type="title"/>
          </p:nvPr>
        </p:nvSpPr>
        <p:spPr/>
        <p:txBody>
          <a:bodyPr/>
          <a:lstStyle/>
          <a:p>
            <a:pPr eaLnBrk="1" hangingPunct="1">
              <a:defRPr/>
            </a:pPr>
            <a:r>
              <a:rPr lang="fr-CA" b="1" cap="all" dirty="0"/>
              <a:t>fichiers non hiérarchiques et les feuilles de calcul</a:t>
            </a:r>
            <a:endParaRPr lang="en-US" altLang="en-US" dirty="0"/>
          </a:p>
        </p:txBody>
      </p:sp>
      <p:sp>
        <p:nvSpPr>
          <p:cNvPr id="3" name="Content Placeholder 2">
            <a:extLst>
              <a:ext uri="{FF2B5EF4-FFF2-40B4-BE49-F238E27FC236}">
                <a16:creationId xmlns:a16="http://schemas.microsoft.com/office/drawing/2014/main" id="{DA548640-E138-4F47-8413-C3FF6F79B202}"/>
              </a:ext>
            </a:extLst>
          </p:cNvPr>
          <p:cNvSpPr>
            <a:spLocks noGrp="1"/>
          </p:cNvSpPr>
          <p:nvPr>
            <p:ph idx="1"/>
          </p:nvPr>
        </p:nvSpPr>
        <p:spPr>
          <a:xfrm>
            <a:off x="1371600" y="2286000"/>
            <a:ext cx="10585938" cy="3581400"/>
          </a:xfrm>
        </p:spPr>
        <p:txBody>
          <a:bodyPr rtlCol="0">
            <a:normAutofit fontScale="92500" lnSpcReduction="20000"/>
          </a:bodyPr>
          <a:lstStyle/>
          <a:p>
            <a:pPr marL="0" indent="0" algn="just" eaLnBrk="1" fontAlgn="auto" hangingPunct="1">
              <a:lnSpc>
                <a:spcPct val="120000"/>
              </a:lnSpc>
              <a:buFont typeface="Franklin Gothic Book" panose="020B0503020102020204" pitchFamily="34" charset="0"/>
              <a:buNone/>
              <a:defRPr/>
            </a:pPr>
            <a:r>
              <a:rPr lang="fr-CA" sz="2400" b="1" dirty="0">
                <a:latin typeface="Dagny OT" panose="020B0504020201020104" pitchFamily="34" charset="0"/>
              </a:rPr>
              <a:t>Avantages </a:t>
            </a:r>
            <a:r>
              <a:rPr lang="en-US" sz="2400" b="1" dirty="0">
                <a:latin typeface="Dagny OT" panose="020B0504020201020104" pitchFamily="34" charset="0"/>
              </a:rPr>
              <a:t>:</a:t>
            </a:r>
          </a:p>
          <a:p>
            <a:pPr lvl="1" indent="-384048" algn="just" eaLnBrk="1" fontAlgn="auto" hangingPunct="1">
              <a:lnSpc>
                <a:spcPct val="120000"/>
              </a:lnSpc>
              <a:buFont typeface="Wingdings" pitchFamily="2" charset="2"/>
              <a:buChar char="§"/>
              <a:defRPr/>
            </a:pPr>
            <a:r>
              <a:rPr lang="fr-FR" i="0" dirty="0">
                <a:latin typeface="Dagny OT" panose="020B0504020201020104" pitchFamily="34" charset="0"/>
              </a:rPr>
              <a:t>très efficace si vous recueillez des données une seule fois, sur un type particulier d’objet </a:t>
            </a:r>
          </a:p>
          <a:p>
            <a:pPr lvl="1" indent="-384048" algn="just" eaLnBrk="1" fontAlgn="auto" hangingPunct="1">
              <a:lnSpc>
                <a:spcPct val="120000"/>
              </a:lnSpc>
              <a:buFont typeface="Wingdings" pitchFamily="2" charset="2"/>
              <a:buChar char="§"/>
              <a:defRPr/>
            </a:pPr>
            <a:r>
              <a:rPr lang="fr-FR" i="0" dirty="0">
                <a:latin typeface="Dagny OT" panose="020B0504020201020104" pitchFamily="34" charset="0"/>
              </a:rPr>
              <a:t>certains types d’analyse exigent que vous ayez toutes les données en un seul endroit</a:t>
            </a:r>
          </a:p>
          <a:p>
            <a:pPr lvl="1" indent="-384048" algn="just" eaLnBrk="1" fontAlgn="auto" hangingPunct="1">
              <a:lnSpc>
                <a:spcPct val="120000"/>
              </a:lnSpc>
              <a:buFont typeface="Wingdings" pitchFamily="2" charset="2"/>
              <a:buChar char="§"/>
              <a:defRPr/>
            </a:pPr>
            <a:r>
              <a:rPr lang="fr-FR" i="0" dirty="0">
                <a:latin typeface="Dagny OT" panose="020B0504020201020104" pitchFamily="34" charset="0"/>
              </a:rPr>
              <a:t>facile à lire dans un logiciel d'analyse et à effectuer des opérations sur l'ensemble des données</a:t>
            </a:r>
            <a:endParaRPr lang="en-US" sz="500" b="1" dirty="0">
              <a:latin typeface="Dagny OT" panose="020B0504020201020104" pitchFamily="34" charset="0"/>
            </a:endParaRPr>
          </a:p>
          <a:p>
            <a:pPr marL="0" indent="0" algn="just" eaLnBrk="1" fontAlgn="auto" hangingPunct="1">
              <a:lnSpc>
                <a:spcPct val="120000"/>
              </a:lnSpc>
              <a:buFont typeface="Franklin Gothic Book" panose="020B0503020102020204" pitchFamily="34" charset="0"/>
              <a:buNone/>
              <a:defRPr/>
            </a:pPr>
            <a:endParaRPr lang="fr-CA" sz="500" b="1" dirty="0">
              <a:latin typeface="Dagny OT" panose="020B0504020201020104" pitchFamily="34" charset="0"/>
            </a:endParaRPr>
          </a:p>
          <a:p>
            <a:pPr marL="0" indent="0" algn="just" eaLnBrk="1" fontAlgn="auto" hangingPunct="1">
              <a:lnSpc>
                <a:spcPct val="120000"/>
              </a:lnSpc>
              <a:buFont typeface="Franklin Gothic Book" panose="020B0503020102020204" pitchFamily="34" charset="0"/>
              <a:buNone/>
              <a:defRPr/>
            </a:pPr>
            <a:r>
              <a:rPr lang="fr-CA" sz="2400" b="1" dirty="0">
                <a:latin typeface="Dagny OT" panose="020B0504020201020104" pitchFamily="34" charset="0"/>
              </a:rPr>
              <a:t>Inconvénients </a:t>
            </a:r>
            <a:r>
              <a:rPr lang="en-US" sz="2400" b="1" dirty="0">
                <a:latin typeface="Dagny OT" panose="020B0504020201020104" pitchFamily="34" charset="0"/>
              </a:rPr>
              <a:t>:</a:t>
            </a:r>
            <a:r>
              <a:rPr lang="en-US" sz="2400" dirty="0">
                <a:latin typeface="Dagny OT" panose="020B0504020201020104" pitchFamily="34" charset="0"/>
              </a:rPr>
              <a:t> </a:t>
            </a:r>
          </a:p>
          <a:p>
            <a:pPr lvl="1" indent="-384048" algn="just" eaLnBrk="1" fontAlgn="auto" hangingPunct="1">
              <a:lnSpc>
                <a:spcPct val="120000"/>
              </a:lnSpc>
              <a:buFont typeface="Wingdings" pitchFamily="2" charset="2"/>
              <a:buChar char="§"/>
              <a:defRPr/>
            </a:pPr>
            <a:r>
              <a:rPr lang="fr-FR" i="0" dirty="0">
                <a:latin typeface="Dagny OT" panose="020B0504020201020104" pitchFamily="34" charset="0"/>
              </a:rPr>
              <a:t>très difficile de gérer l’intégrité des données à long terme si vous recueillez et travaillez continuellement avec les données</a:t>
            </a:r>
          </a:p>
          <a:p>
            <a:pPr lvl="1" indent="-384048" algn="just" eaLnBrk="1" fontAlgn="auto" hangingPunct="1">
              <a:lnSpc>
                <a:spcPct val="120000"/>
              </a:lnSpc>
              <a:buFont typeface="Wingdings" pitchFamily="2" charset="2"/>
              <a:buChar char="§"/>
              <a:defRPr/>
            </a:pPr>
            <a:r>
              <a:rPr lang="fr-FR" i="0" dirty="0">
                <a:latin typeface="Dagny OT" panose="020B0504020201020104" pitchFamily="34" charset="0"/>
              </a:rPr>
              <a:t>n'est pas idéal pour les données de systèmes impliquant de multiples types d'objets et de relations </a:t>
            </a:r>
          </a:p>
          <a:p>
            <a:pPr lvl="1" indent="-384048" algn="just" eaLnBrk="1" fontAlgn="auto" hangingPunct="1">
              <a:lnSpc>
                <a:spcPct val="120000"/>
              </a:lnSpc>
              <a:buFont typeface="Wingdings" pitchFamily="2" charset="2"/>
              <a:buChar char="§"/>
              <a:defRPr/>
            </a:pPr>
            <a:r>
              <a:rPr lang="fr-FR" i="0" dirty="0">
                <a:latin typeface="Dagny OT" panose="020B0504020201020104" pitchFamily="34" charset="0"/>
              </a:rPr>
              <a:t>il peut être très difficile d'effectuer des opérations d'interrogation de données</a:t>
            </a:r>
            <a:endParaRPr lang="en-US" i="0" dirty="0">
              <a:latin typeface="Dagny OT" panose="020B0504020201020104" pitchFamily="34" charset="0"/>
            </a:endParaRPr>
          </a:p>
        </p:txBody>
      </p:sp>
    </p:spTree>
  </p:cSld>
  <p:clrMapOvr>
    <a:masterClrMapping/>
  </p:clrMapOvr>
  <p:transition spd="med">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Title 1">
            <a:extLst>
              <a:ext uri="{FF2B5EF4-FFF2-40B4-BE49-F238E27FC236}">
                <a16:creationId xmlns:a16="http://schemas.microsoft.com/office/drawing/2014/main" id="{35C42E06-AC94-084F-BD69-5426420B5382}"/>
              </a:ext>
            </a:extLst>
          </p:cNvPr>
          <p:cNvSpPr>
            <a:spLocks noGrp="1"/>
          </p:cNvSpPr>
          <p:nvPr>
            <p:ph type="title"/>
          </p:nvPr>
        </p:nvSpPr>
        <p:spPr/>
        <p:txBody>
          <a:bodyPr/>
          <a:lstStyle/>
          <a:p>
            <a:pPr eaLnBrk="1" hangingPunct="1">
              <a:defRPr/>
            </a:pPr>
            <a:r>
              <a:rPr lang="fr-CA" b="1" cap="all" dirty="0"/>
              <a:t>outils et mots à la mode</a:t>
            </a:r>
            <a:endParaRPr lang="en-US" altLang="en-US" sz="6600" b="1" dirty="0"/>
          </a:p>
        </p:txBody>
      </p:sp>
      <p:sp>
        <p:nvSpPr>
          <p:cNvPr id="83971" name="Content Placeholder 2">
            <a:extLst>
              <a:ext uri="{FF2B5EF4-FFF2-40B4-BE49-F238E27FC236}">
                <a16:creationId xmlns:a16="http://schemas.microsoft.com/office/drawing/2014/main" id="{73770BE0-BB74-0349-9911-9AFD53331A76}"/>
              </a:ext>
            </a:extLst>
          </p:cNvPr>
          <p:cNvSpPr>
            <a:spLocks noGrp="1"/>
          </p:cNvSpPr>
          <p:nvPr>
            <p:ph idx="1"/>
          </p:nvPr>
        </p:nvSpPr>
        <p:spPr/>
        <p:txBody>
          <a:bodyPr/>
          <a:lstStyle/>
          <a:p>
            <a:pPr marL="0" indent="0" algn="just" eaLnBrk="1" hangingPunct="1">
              <a:buFont typeface="Franklin Gothic Book" panose="020B0503020102020204" pitchFamily="34" charset="0"/>
              <a:buNone/>
            </a:pPr>
            <a:r>
              <a:rPr lang="en-US" altLang="en-US" sz="2400"/>
              <a:t>MongoDB, ArangoDB</a:t>
            </a:r>
          </a:p>
          <a:p>
            <a:pPr marL="0" indent="0">
              <a:buFont typeface="Franklin Gothic Book" panose="020B0503020102020204" pitchFamily="34" charset="0"/>
              <a:buNone/>
            </a:pPr>
            <a:r>
              <a:rPr lang="fr-CA" altLang="en-US" sz="2400"/>
              <a:t>Entrepôt de documents</a:t>
            </a:r>
          </a:p>
          <a:p>
            <a:pPr marL="0" indent="0" algn="just" eaLnBrk="1" hangingPunct="1">
              <a:buFont typeface="Franklin Gothic Book" panose="020B0503020102020204" pitchFamily="34" charset="0"/>
              <a:buNone/>
            </a:pPr>
            <a:r>
              <a:rPr lang="en-US" altLang="en-US" sz="2400"/>
              <a:t>JSON, YAML</a:t>
            </a:r>
          </a:p>
          <a:p>
            <a:pPr marL="0" indent="0" algn="just" eaLnBrk="1" hangingPunct="1">
              <a:buFont typeface="Franklin Gothic Book" panose="020B0503020102020204" pitchFamily="34" charset="0"/>
              <a:buNone/>
            </a:pPr>
            <a:r>
              <a:rPr lang="en-US" altLang="en-US" sz="2400"/>
              <a:t>API, GraphQL</a:t>
            </a:r>
          </a:p>
          <a:p>
            <a:pPr marL="0" indent="0">
              <a:buFont typeface="Franklin Gothic Book" panose="020B0503020102020204" pitchFamily="34" charset="0"/>
              <a:buNone/>
            </a:pPr>
            <a:r>
              <a:rPr lang="fr-CA" altLang="en-US" sz="2400"/>
              <a:t>Données interreliées</a:t>
            </a:r>
          </a:p>
          <a:p>
            <a:pPr marL="0" indent="0" algn="just" eaLnBrk="1" hangingPunct="1">
              <a:buFont typeface="Franklin Gothic Book" panose="020B0503020102020204" pitchFamily="34" charset="0"/>
              <a:buNone/>
            </a:pPr>
            <a:r>
              <a:rPr lang="en-US" altLang="en-US" sz="2400"/>
              <a:t>Web </a:t>
            </a:r>
            <a:r>
              <a:rPr lang="fr-CA" altLang="en-US" sz="2400"/>
              <a:t>sémantique</a:t>
            </a:r>
            <a:endParaRPr lang="en-US" altLang="en-US" sz="2400"/>
          </a:p>
          <a:p>
            <a:pPr marL="0" indent="0">
              <a:buFont typeface="Franklin Gothic Book" panose="020B0503020102020204" pitchFamily="34" charset="0"/>
              <a:buNone/>
            </a:pPr>
            <a:r>
              <a:rPr lang="fr-CA" altLang="en-US" sz="2400"/>
              <a:t>Langage d’ontologie Web (OWL)</a:t>
            </a:r>
          </a:p>
          <a:p>
            <a:pPr marL="0" indent="0" algn="just" eaLnBrk="1" hangingPunct="1">
              <a:buFont typeface="Franklin Gothic Book" panose="020B0503020102020204" pitchFamily="34" charset="0"/>
              <a:buNone/>
            </a:pPr>
            <a:r>
              <a:rPr lang="en-US" altLang="en-US" sz="2400"/>
              <a:t>Protégé</a:t>
            </a:r>
          </a:p>
          <a:p>
            <a:pPr marL="0" indent="0" algn="just" eaLnBrk="1" hangingPunct="1">
              <a:buFont typeface="Franklin Gothic Book" panose="020B0503020102020204" pitchFamily="34" charset="0"/>
              <a:buNone/>
            </a:pPr>
            <a:endParaRPr lang="en-US" altLang="en-US"/>
          </a:p>
          <a:p>
            <a:pPr marL="0" indent="0" algn="just" eaLnBrk="1" hangingPunct="1">
              <a:buFont typeface="Franklin Gothic Book" panose="020B0503020102020204" pitchFamily="34" charset="0"/>
              <a:buNone/>
            </a:pPr>
            <a:endParaRPr lang="en-US" altLang="en-US"/>
          </a:p>
        </p:txBody>
      </p:sp>
    </p:spTree>
  </p:cSld>
  <p:clrMapOvr>
    <a:masterClrMapping/>
  </p:clrMapOvr>
  <p:transition spd="med">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Title 1">
            <a:extLst>
              <a:ext uri="{FF2B5EF4-FFF2-40B4-BE49-F238E27FC236}">
                <a16:creationId xmlns:a16="http://schemas.microsoft.com/office/drawing/2014/main" id="{0147D65A-AA08-8C42-BBC7-7CC7AA212438}"/>
              </a:ext>
            </a:extLst>
          </p:cNvPr>
          <p:cNvSpPr>
            <a:spLocks noGrp="1"/>
          </p:cNvSpPr>
          <p:nvPr>
            <p:ph type="title"/>
          </p:nvPr>
        </p:nvSpPr>
        <p:spPr/>
        <p:txBody>
          <a:bodyPr/>
          <a:lstStyle/>
          <a:p>
            <a:pPr eaLnBrk="1" hangingPunct="1">
              <a:defRPr/>
            </a:pPr>
            <a:r>
              <a:rPr lang="fr-CA" b="1" cap="all" dirty="0"/>
              <a:t>Mise en œuvre dU modèle</a:t>
            </a:r>
            <a:endParaRPr lang="en-US" altLang="en-US" sz="6600" b="1" dirty="0"/>
          </a:p>
        </p:txBody>
      </p:sp>
      <p:sp>
        <p:nvSpPr>
          <p:cNvPr id="3" name="Content Placeholder 2">
            <a:extLst>
              <a:ext uri="{FF2B5EF4-FFF2-40B4-BE49-F238E27FC236}">
                <a16:creationId xmlns:a16="http://schemas.microsoft.com/office/drawing/2014/main" id="{002612F9-B0CB-144F-9B7E-5D8BC423AC62}"/>
              </a:ext>
            </a:extLst>
          </p:cNvPr>
          <p:cNvSpPr>
            <a:spLocks noGrp="1"/>
          </p:cNvSpPr>
          <p:nvPr>
            <p:ph idx="1"/>
          </p:nvPr>
        </p:nvSpPr>
        <p:spPr/>
        <p:txBody>
          <a:bodyPr rtlCol="0">
            <a:normAutofit fontScale="92500"/>
          </a:bodyPr>
          <a:lstStyle/>
          <a:p>
            <a:pPr marL="0" indent="0" algn="just" eaLnBrk="1" fontAlgn="auto" hangingPunct="1">
              <a:lnSpc>
                <a:spcPct val="100000"/>
              </a:lnSpc>
              <a:buFont typeface="Franklin Gothic Book" panose="020B0503020102020204" pitchFamily="34" charset="0"/>
              <a:buNone/>
              <a:defRPr/>
            </a:pPr>
            <a:r>
              <a:rPr lang="fr-FR" sz="2400" dirty="0">
                <a:latin typeface="Dagny OT" panose="020B0504020201020104" pitchFamily="34" charset="77"/>
              </a:rPr>
              <a:t>Pour mettre en œuvre votre modèle de données/connaissances, vous devez avoir accès à un </a:t>
            </a:r>
            <a:r>
              <a:rPr lang="fr-FR" sz="2400" b="1" dirty="0">
                <a:latin typeface="Dagny OT" panose="020B0504020201020104" pitchFamily="34" charset="77"/>
              </a:rPr>
              <a:t>logiciel de stockage et de gestion des données</a:t>
            </a:r>
            <a:r>
              <a:rPr lang="fr-FR" sz="2400" dirty="0">
                <a:latin typeface="Dagny OT" panose="020B0504020201020104" pitchFamily="34" charset="77"/>
              </a:rPr>
              <a:t>. </a:t>
            </a:r>
            <a:endParaRPr lang="en-US" sz="500" dirty="0">
              <a:latin typeface="Dagny OT" panose="020B0504020201020104" pitchFamily="34" charset="77"/>
            </a:endParaRPr>
          </a:p>
          <a:p>
            <a:pPr marL="0" indent="0" algn="just" eaLnBrk="1" fontAlgn="auto" hangingPunct="1">
              <a:lnSpc>
                <a:spcPct val="100000"/>
              </a:lnSpc>
              <a:buFont typeface="Franklin Gothic Book" panose="020B0503020102020204" pitchFamily="34" charset="0"/>
              <a:buNone/>
              <a:defRPr/>
            </a:pPr>
            <a:endParaRPr lang="fr-FR" sz="500" dirty="0">
              <a:latin typeface="Dagny OT" panose="020B0504020201020104" pitchFamily="34" charset="77"/>
            </a:endParaRPr>
          </a:p>
          <a:p>
            <a:pPr marL="0" indent="0" algn="just" eaLnBrk="1" fontAlgn="auto" hangingPunct="1">
              <a:lnSpc>
                <a:spcPct val="100000"/>
              </a:lnSpc>
              <a:buFont typeface="Franklin Gothic Book" panose="020B0503020102020204" pitchFamily="34" charset="0"/>
              <a:buNone/>
              <a:defRPr/>
            </a:pPr>
            <a:r>
              <a:rPr lang="fr-FR" sz="2400" dirty="0">
                <a:latin typeface="Dagny OT" panose="020B0504020201020104" pitchFamily="34" charset="77"/>
              </a:rPr>
              <a:t>Cela peut constituer un défi pour les individus, car ces logiciels fonctionnent généralement sur des </a:t>
            </a:r>
            <a:r>
              <a:rPr lang="fr-FR" sz="2400" b="1" dirty="0">
                <a:latin typeface="Dagny OT" panose="020B0504020201020104" pitchFamily="34" charset="77"/>
              </a:rPr>
              <a:t>serveurs</a:t>
            </a:r>
            <a:r>
              <a:rPr lang="fr-FR" sz="2400" dirty="0">
                <a:latin typeface="Dagny OT" panose="020B0504020201020104" pitchFamily="34" charset="77"/>
              </a:rPr>
              <a:t>.</a:t>
            </a:r>
            <a:endParaRPr lang="en-US" sz="500" dirty="0">
              <a:latin typeface="Dagny OT" panose="020B0504020201020104" pitchFamily="34" charset="77"/>
            </a:endParaRPr>
          </a:p>
          <a:p>
            <a:pPr marL="0" indent="0" algn="just" eaLnBrk="1" fontAlgn="auto" hangingPunct="1">
              <a:lnSpc>
                <a:spcPct val="100000"/>
              </a:lnSpc>
              <a:buFont typeface="Franklin Gothic Book" panose="020B0503020102020204" pitchFamily="34" charset="0"/>
              <a:buNone/>
              <a:defRPr/>
            </a:pPr>
            <a:endParaRPr lang="fr-FR" sz="500" dirty="0">
              <a:latin typeface="Dagny OT" panose="020B0504020201020104" pitchFamily="34" charset="77"/>
            </a:endParaRPr>
          </a:p>
          <a:p>
            <a:pPr marL="0" indent="0" algn="just" eaLnBrk="1" fontAlgn="auto" hangingPunct="1">
              <a:lnSpc>
                <a:spcPct val="100000"/>
              </a:lnSpc>
              <a:buFont typeface="Franklin Gothic Book" panose="020B0503020102020204" pitchFamily="34" charset="0"/>
              <a:buNone/>
              <a:defRPr/>
            </a:pPr>
            <a:r>
              <a:rPr lang="fr-FR" sz="2400" dirty="0">
                <a:latin typeface="Dagny OT" panose="020B0504020201020104" pitchFamily="34" charset="77"/>
              </a:rPr>
              <a:t>Les serveurs sont utiles car ils permettent à plusieurs utilisateurs d'accéder simultanément à une même base de données, à partir de différents programmes clients, mais il est difficile de « jouer » avec les données. </a:t>
            </a:r>
            <a:endParaRPr lang="en-US" sz="500" dirty="0">
              <a:latin typeface="Dagny OT" panose="020B0504020201020104" pitchFamily="34" charset="77"/>
            </a:endParaRPr>
          </a:p>
          <a:p>
            <a:pPr marL="0" indent="0" algn="just" eaLnBrk="1" fontAlgn="auto" hangingPunct="1">
              <a:lnSpc>
                <a:spcPct val="100000"/>
              </a:lnSpc>
              <a:buFont typeface="Franklin Gothic Book" panose="020B0503020102020204" pitchFamily="34" charset="0"/>
              <a:buNone/>
              <a:defRPr/>
            </a:pPr>
            <a:endParaRPr lang="fr-FR" sz="500" dirty="0">
              <a:latin typeface="Dagny OT" panose="020B0504020201020104" pitchFamily="34" charset="77"/>
            </a:endParaRPr>
          </a:p>
          <a:p>
            <a:pPr marL="0" indent="0" algn="just" eaLnBrk="1" fontAlgn="auto" hangingPunct="1">
              <a:lnSpc>
                <a:spcPct val="100000"/>
              </a:lnSpc>
              <a:buFont typeface="Franklin Gothic Book" panose="020B0503020102020204" pitchFamily="34" charset="0"/>
              <a:buNone/>
              <a:defRPr/>
            </a:pPr>
            <a:r>
              <a:rPr lang="fr-FR" sz="2400" dirty="0">
                <a:latin typeface="Dagny OT" panose="020B0504020201020104" pitchFamily="34" charset="77"/>
              </a:rPr>
              <a:t>C'est là que </a:t>
            </a:r>
            <a:r>
              <a:rPr lang="fr-FR" sz="2400" b="1" dirty="0">
                <a:latin typeface="Dagny OT" panose="020B0504020201020104" pitchFamily="34" charset="77"/>
              </a:rPr>
              <a:t>SQLite</a:t>
            </a:r>
            <a:r>
              <a:rPr lang="fr-FR" sz="2400" dirty="0">
                <a:latin typeface="Dagny OT" panose="020B0504020201020104" pitchFamily="34" charset="77"/>
              </a:rPr>
              <a:t> entre en jeu. </a:t>
            </a:r>
            <a:endParaRPr lang="en-US" sz="2400" dirty="0">
              <a:latin typeface="Dagny OT" panose="020B0504020201020104" pitchFamily="34" charset="77"/>
            </a:endParaRPr>
          </a:p>
        </p:txBody>
      </p:sp>
    </p:spTree>
  </p:cSld>
  <p:clrMapOvr>
    <a:masterClrMapping/>
  </p:clrMapOvr>
  <p:transition spd="med">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Title 3">
            <a:extLst>
              <a:ext uri="{FF2B5EF4-FFF2-40B4-BE49-F238E27FC236}">
                <a16:creationId xmlns:a16="http://schemas.microsoft.com/office/drawing/2014/main" id="{099E5CE0-35B9-C144-A7FA-EE10BCEE5172}"/>
              </a:ext>
            </a:extLst>
          </p:cNvPr>
          <p:cNvSpPr>
            <a:spLocks noGrp="1"/>
          </p:cNvSpPr>
          <p:nvPr>
            <p:ph type="title"/>
          </p:nvPr>
        </p:nvSpPr>
        <p:spPr/>
        <p:txBody>
          <a:bodyPr/>
          <a:lstStyle/>
          <a:p>
            <a:pPr eaLnBrk="1" hangingPunct="1">
              <a:defRPr/>
            </a:pPr>
            <a:r>
              <a:rPr lang="fr-CA" b="1" cap="all" dirty="0"/>
              <a:t>Rôle du logiciel de gestion des données</a:t>
            </a:r>
            <a:endParaRPr lang="en-US" altLang="en-US" b="1" dirty="0"/>
          </a:p>
        </p:txBody>
      </p:sp>
      <p:sp>
        <p:nvSpPr>
          <p:cNvPr id="86019" name="Content Placeholder 5">
            <a:extLst>
              <a:ext uri="{FF2B5EF4-FFF2-40B4-BE49-F238E27FC236}">
                <a16:creationId xmlns:a16="http://schemas.microsoft.com/office/drawing/2014/main" id="{0431A2CE-D7CD-3F4D-BC83-A0BF19D54B13}"/>
              </a:ext>
            </a:extLst>
          </p:cNvPr>
          <p:cNvSpPr>
            <a:spLocks noGrp="1"/>
          </p:cNvSpPr>
          <p:nvPr>
            <p:ph idx="1"/>
          </p:nvPr>
        </p:nvSpPr>
        <p:spPr>
          <a:xfrm>
            <a:off x="1371599" y="2286000"/>
            <a:ext cx="10290517" cy="3581400"/>
          </a:xfrm>
        </p:spPr>
        <p:txBody>
          <a:bodyPr/>
          <a:lstStyle/>
          <a:p>
            <a:pPr marL="0" indent="0" algn="just" eaLnBrk="1" hangingPunct="1">
              <a:lnSpc>
                <a:spcPct val="100000"/>
              </a:lnSpc>
              <a:buFont typeface="Franklin Gothic Book" panose="020B0503020102020204" pitchFamily="34" charset="0"/>
              <a:buNone/>
            </a:pPr>
            <a:r>
              <a:rPr lang="fr-FR" altLang="en-US" sz="2400" dirty="0">
                <a:latin typeface="Dagny OT" panose="020B0504020201020104" pitchFamily="34" charset="77"/>
              </a:rPr>
              <a:t>Les logiciels de gestion des données offrent aux utilisateurs un moyen facile d'interagir avec leurs données.</a:t>
            </a:r>
            <a:endParaRPr lang="en-US" altLang="en-US" sz="2400" dirty="0">
              <a:latin typeface="Dagny OT" panose="020B0504020201020104" pitchFamily="34" charset="77"/>
            </a:endParaRPr>
          </a:p>
          <a:p>
            <a:pPr marL="0" indent="0" algn="just" eaLnBrk="1" hangingPunct="1">
              <a:lnSpc>
                <a:spcPct val="100000"/>
              </a:lnSpc>
              <a:buFont typeface="Franklin Gothic Book" panose="020B0503020102020204" pitchFamily="34" charset="0"/>
              <a:buNone/>
            </a:pPr>
            <a:endParaRPr lang="fr-FR" altLang="en-US" sz="500" dirty="0">
              <a:latin typeface="Dagny OT" panose="020B0504020201020104" pitchFamily="34" charset="77"/>
            </a:endParaRPr>
          </a:p>
          <a:p>
            <a:pPr marL="0" indent="0" algn="just" eaLnBrk="1" hangingPunct="1">
              <a:lnSpc>
                <a:spcPct val="100000"/>
              </a:lnSpc>
              <a:buFont typeface="Franklin Gothic Book" panose="020B0503020102020204" pitchFamily="34" charset="0"/>
              <a:buNone/>
            </a:pPr>
            <a:r>
              <a:rPr lang="fr-FR" altLang="en-US" sz="2400" dirty="0">
                <a:latin typeface="Dagny OT" panose="020B0504020201020104" pitchFamily="34" charset="77"/>
              </a:rPr>
              <a:t>Il s'agit essentiellement d'une interface entre les </a:t>
            </a:r>
            <a:r>
              <a:rPr lang="fr-FR" altLang="en-US" sz="2400" b="1" dirty="0">
                <a:latin typeface="Dagny OT" panose="020B0504020201020104" pitchFamily="34" charset="77"/>
              </a:rPr>
              <a:t>personnes</a:t>
            </a:r>
            <a:r>
              <a:rPr lang="fr-FR" altLang="en-US" sz="2400" dirty="0">
                <a:latin typeface="Dagny OT" panose="020B0504020201020104" pitchFamily="34" charset="77"/>
              </a:rPr>
              <a:t> et les </a:t>
            </a:r>
            <a:r>
              <a:rPr lang="fr-FR" altLang="en-US" sz="2400" b="1" dirty="0">
                <a:latin typeface="Dagny OT" panose="020B0504020201020104" pitchFamily="34" charset="77"/>
              </a:rPr>
              <a:t>données</a:t>
            </a:r>
            <a:r>
              <a:rPr lang="fr-FR" altLang="en-US" sz="2400" dirty="0">
                <a:latin typeface="Dagny OT" panose="020B0504020201020104" pitchFamily="34" charset="77"/>
              </a:rPr>
              <a:t>.</a:t>
            </a:r>
          </a:p>
          <a:p>
            <a:pPr marL="0" indent="0" algn="just" eaLnBrk="1" hangingPunct="1">
              <a:lnSpc>
                <a:spcPct val="100000"/>
              </a:lnSpc>
              <a:buFont typeface="Franklin Gothic Book" panose="020B0503020102020204" pitchFamily="34" charset="0"/>
              <a:buNone/>
            </a:pPr>
            <a:endParaRPr lang="fr-FR" altLang="en-US" sz="500" dirty="0">
              <a:latin typeface="Dagny OT" panose="020B0504020201020104" pitchFamily="34" charset="77"/>
            </a:endParaRPr>
          </a:p>
          <a:p>
            <a:pPr marL="0" indent="0" algn="just" eaLnBrk="1" hangingPunct="1">
              <a:lnSpc>
                <a:spcPct val="100000"/>
              </a:lnSpc>
              <a:buFont typeface="Franklin Gothic Book" panose="020B0503020102020204" pitchFamily="34" charset="0"/>
              <a:buNone/>
            </a:pPr>
            <a:r>
              <a:rPr lang="fr-FR" altLang="en-US" sz="2400" dirty="0">
                <a:latin typeface="Dagny OT" panose="020B0504020201020104" pitchFamily="34" charset="77"/>
              </a:rPr>
              <a:t>Grâce à cette interface, vous pouvez</a:t>
            </a:r>
            <a:r>
              <a:rPr lang="en-US" altLang="en-US" sz="2400" dirty="0">
                <a:latin typeface="Dagny OT" panose="020B0504020201020104" pitchFamily="34" charset="77"/>
              </a:rPr>
              <a:t>:</a:t>
            </a:r>
          </a:p>
          <a:p>
            <a:pPr marL="873125" lvl="1" indent="-342900" algn="just" eaLnBrk="1" hangingPunct="1">
              <a:lnSpc>
                <a:spcPct val="100000"/>
              </a:lnSpc>
              <a:buFont typeface="Wingdings" pitchFamily="2" charset="2"/>
              <a:buChar char="§"/>
            </a:pPr>
            <a:r>
              <a:rPr lang="fr-FR" altLang="en-US" sz="2200" i="0" dirty="0">
                <a:latin typeface="Dagny OT" panose="020B0504020201020104" pitchFamily="34" charset="77"/>
              </a:rPr>
              <a:t>ajouter des données à votre collection de données</a:t>
            </a:r>
          </a:p>
          <a:p>
            <a:pPr marL="873125" lvl="1" indent="-342900" algn="just" eaLnBrk="1" hangingPunct="1">
              <a:lnSpc>
                <a:spcPct val="100000"/>
              </a:lnSpc>
              <a:buFont typeface="Wingdings" pitchFamily="2" charset="2"/>
              <a:buChar char="§"/>
            </a:pPr>
            <a:r>
              <a:rPr lang="fr-FR" altLang="en-US" sz="2200" i="0" dirty="0">
                <a:latin typeface="Dagny OT" panose="020B0504020201020104" pitchFamily="34" charset="77"/>
              </a:rPr>
              <a:t>extraire des sous-ensembles de données de votre collection en fonction de certains critères</a:t>
            </a:r>
          </a:p>
          <a:p>
            <a:pPr marL="873125" lvl="1" indent="-342900" algn="just" eaLnBrk="1" hangingPunct="1">
              <a:lnSpc>
                <a:spcPct val="100000"/>
              </a:lnSpc>
              <a:buFont typeface="Wingdings" pitchFamily="2" charset="2"/>
              <a:buChar char="§"/>
            </a:pPr>
            <a:r>
              <a:rPr lang="fr-FR" altLang="en-US" sz="2200" i="0" dirty="0">
                <a:latin typeface="Dagny OT" panose="020B0504020201020104" pitchFamily="34" charset="77"/>
              </a:rPr>
              <a:t>supprimer des données de votre collection ou en modifier</a:t>
            </a:r>
          </a:p>
        </p:txBody>
      </p:sp>
    </p:spTree>
  </p:cSld>
  <p:clrMapOvr>
    <a:masterClrMapping/>
  </p:clrMapOvr>
  <p:transition spd="med">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Title 3">
            <a:extLst>
              <a:ext uri="{FF2B5EF4-FFF2-40B4-BE49-F238E27FC236}">
                <a16:creationId xmlns:a16="http://schemas.microsoft.com/office/drawing/2014/main" id="{9D1A8752-BCFC-0345-A9F8-37C11EA71FC0}"/>
              </a:ext>
            </a:extLst>
          </p:cNvPr>
          <p:cNvSpPr>
            <a:spLocks noGrp="1"/>
          </p:cNvSpPr>
          <p:nvPr>
            <p:ph type="title"/>
          </p:nvPr>
        </p:nvSpPr>
        <p:spPr/>
        <p:txBody>
          <a:bodyPr/>
          <a:lstStyle/>
          <a:p>
            <a:pPr eaLnBrk="1" hangingPunct="1"/>
            <a:r>
              <a:rPr lang="en-US" altLang="en-US" b="1"/>
              <a:t>NOMS / TERMINOLOGIE</a:t>
            </a:r>
          </a:p>
        </p:txBody>
      </p:sp>
      <p:sp>
        <p:nvSpPr>
          <p:cNvPr id="87043" name="Content Placeholder 4">
            <a:extLst>
              <a:ext uri="{FF2B5EF4-FFF2-40B4-BE49-F238E27FC236}">
                <a16:creationId xmlns:a16="http://schemas.microsoft.com/office/drawing/2014/main" id="{ECC66FA5-675B-394B-9881-1727FB395051}"/>
              </a:ext>
            </a:extLst>
          </p:cNvPr>
          <p:cNvSpPr txBox="1">
            <a:spLocks/>
          </p:cNvSpPr>
          <p:nvPr/>
        </p:nvSpPr>
        <p:spPr bwMode="auto">
          <a:xfrm>
            <a:off x="6783388" y="2094706"/>
            <a:ext cx="4538662" cy="3406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4000"/>
              </a:lnSpc>
              <a:spcBef>
                <a:spcPts val="1000"/>
              </a:spcBef>
              <a:spcAft>
                <a:spcPts val="200"/>
              </a:spcAft>
              <a:buFont typeface="Franklin Gothic Book" panose="020B0503020102020204" pitchFamily="34" charset="0"/>
              <a:buChar char="■"/>
              <a:defRPr sz="2000">
                <a:solidFill>
                  <a:schemeClr val="tx2"/>
                </a:solidFill>
                <a:latin typeface="Franklin Gothic Book" panose="020B0503020102020204" pitchFamily="34" charset="0"/>
              </a:defRPr>
            </a:lvl1pPr>
            <a:lvl2pPr marL="971550" indent="-342900">
              <a:lnSpc>
                <a:spcPct val="94000"/>
              </a:lnSpc>
              <a:spcBef>
                <a:spcPts val="500"/>
              </a:spcBef>
              <a:spcAft>
                <a:spcPts val="200"/>
              </a:spcAft>
              <a:buFont typeface="Franklin Gothic Book" panose="020B0503020102020204" pitchFamily="34" charset="0"/>
              <a:buChar char="–"/>
              <a:defRPr sz="2000" i="1">
                <a:solidFill>
                  <a:schemeClr val="tx2"/>
                </a:solidFill>
                <a:latin typeface="Franklin Gothic Book" panose="020B0503020102020204" pitchFamily="34" charset="0"/>
              </a:defRPr>
            </a:lvl2pPr>
            <a:lvl3pPr marL="898525" indent="-269875">
              <a:lnSpc>
                <a:spcPct val="94000"/>
              </a:lnSpc>
              <a:spcBef>
                <a:spcPts val="500"/>
              </a:spcBef>
              <a:spcAft>
                <a:spcPts val="200"/>
              </a:spcAft>
              <a:buFont typeface="Franklin Gothic Book" panose="020B0503020102020204" pitchFamily="34" charset="0"/>
              <a:buChar char="■"/>
              <a:defRPr>
                <a:solidFill>
                  <a:schemeClr val="tx2"/>
                </a:solidFill>
                <a:latin typeface="Franklin Gothic Book" panose="020B0503020102020204" pitchFamily="34" charset="0"/>
              </a:defRPr>
            </a:lvl3pPr>
            <a:lvl4pPr marL="1241425" indent="-233363">
              <a:lnSpc>
                <a:spcPct val="94000"/>
              </a:lnSpc>
              <a:spcBef>
                <a:spcPts val="500"/>
              </a:spcBef>
              <a:spcAft>
                <a:spcPts val="200"/>
              </a:spcAft>
              <a:buFont typeface="Franklin Gothic Book" panose="020B0503020102020204" pitchFamily="34" charset="0"/>
              <a:buChar char="–"/>
              <a:defRPr i="1">
                <a:solidFill>
                  <a:schemeClr val="tx2"/>
                </a:solidFill>
                <a:latin typeface="Franklin Gothic Book" panose="020B0503020102020204" pitchFamily="34" charset="0"/>
              </a:defRPr>
            </a:lvl4pPr>
            <a:lvl5pPr marL="1601788" indent="-233363">
              <a:lnSpc>
                <a:spcPct val="94000"/>
              </a:lnSpc>
              <a:spcBef>
                <a:spcPts val="500"/>
              </a:spcBef>
              <a:spcAft>
                <a:spcPts val="200"/>
              </a:spcAft>
              <a:buFont typeface="Franklin Gothic Book" panose="020B0503020102020204" pitchFamily="34" charset="0"/>
              <a:buChar char="■"/>
              <a:defRPr sz="1600">
                <a:solidFill>
                  <a:schemeClr val="tx2"/>
                </a:solidFill>
                <a:latin typeface="Franklin Gothic Book" panose="020B0503020102020204" pitchFamily="34" charset="0"/>
              </a:defRPr>
            </a:lvl5pPr>
            <a:lvl6pPr marL="2058988" indent="-233363" defTabSz="457200" eaLnBrk="0" fontAlgn="base" hangingPunct="0">
              <a:lnSpc>
                <a:spcPct val="94000"/>
              </a:lnSpc>
              <a:spcBef>
                <a:spcPts val="500"/>
              </a:spcBef>
              <a:spcAft>
                <a:spcPts val="200"/>
              </a:spcAft>
              <a:buFont typeface="Franklin Gothic Book" panose="020B0503020102020204" pitchFamily="34" charset="0"/>
              <a:buChar char="■"/>
              <a:defRPr sz="1600">
                <a:solidFill>
                  <a:schemeClr val="tx2"/>
                </a:solidFill>
                <a:latin typeface="Franklin Gothic Book" panose="020B0503020102020204" pitchFamily="34" charset="0"/>
              </a:defRPr>
            </a:lvl6pPr>
            <a:lvl7pPr marL="2516188" indent="-233363" defTabSz="457200" eaLnBrk="0" fontAlgn="base" hangingPunct="0">
              <a:lnSpc>
                <a:spcPct val="94000"/>
              </a:lnSpc>
              <a:spcBef>
                <a:spcPts val="500"/>
              </a:spcBef>
              <a:spcAft>
                <a:spcPts val="200"/>
              </a:spcAft>
              <a:buFont typeface="Franklin Gothic Book" panose="020B0503020102020204" pitchFamily="34" charset="0"/>
              <a:buChar char="■"/>
              <a:defRPr sz="1600">
                <a:solidFill>
                  <a:schemeClr val="tx2"/>
                </a:solidFill>
                <a:latin typeface="Franklin Gothic Book" panose="020B0503020102020204" pitchFamily="34" charset="0"/>
              </a:defRPr>
            </a:lvl7pPr>
            <a:lvl8pPr marL="2973388" indent="-233363" defTabSz="457200" eaLnBrk="0" fontAlgn="base" hangingPunct="0">
              <a:lnSpc>
                <a:spcPct val="94000"/>
              </a:lnSpc>
              <a:spcBef>
                <a:spcPts val="500"/>
              </a:spcBef>
              <a:spcAft>
                <a:spcPts val="200"/>
              </a:spcAft>
              <a:buFont typeface="Franklin Gothic Book" panose="020B0503020102020204" pitchFamily="34" charset="0"/>
              <a:buChar char="■"/>
              <a:defRPr sz="1600">
                <a:solidFill>
                  <a:schemeClr val="tx2"/>
                </a:solidFill>
                <a:latin typeface="Franklin Gothic Book" panose="020B0503020102020204" pitchFamily="34" charset="0"/>
              </a:defRPr>
            </a:lvl8pPr>
            <a:lvl9pPr marL="3430588" indent="-233363" defTabSz="457200" eaLnBrk="0" fontAlgn="base" hangingPunct="0">
              <a:lnSpc>
                <a:spcPct val="94000"/>
              </a:lnSpc>
              <a:spcBef>
                <a:spcPts val="500"/>
              </a:spcBef>
              <a:spcAft>
                <a:spcPts val="200"/>
              </a:spcAft>
              <a:buFont typeface="Franklin Gothic Book" panose="020B0503020102020204" pitchFamily="34" charset="0"/>
              <a:buChar char="■"/>
              <a:defRPr sz="1600">
                <a:solidFill>
                  <a:schemeClr val="tx2"/>
                </a:solidFill>
                <a:latin typeface="Franklin Gothic Book" panose="020B0503020102020204" pitchFamily="34" charset="0"/>
              </a:defRPr>
            </a:lvl9pPr>
          </a:lstStyle>
          <a:p>
            <a:pPr eaLnBrk="1" hangingPunct="1">
              <a:lnSpc>
                <a:spcPct val="100000"/>
              </a:lnSpc>
              <a:spcBef>
                <a:spcPct val="20000"/>
              </a:spcBef>
              <a:spcAft>
                <a:spcPts val="600"/>
              </a:spcAft>
              <a:buClr>
                <a:schemeClr val="accent2"/>
              </a:buClr>
              <a:buSzPct val="92000"/>
              <a:buFont typeface="Wingdings 2" pitchFamily="2" charset="2"/>
              <a:buNone/>
            </a:pPr>
            <a:r>
              <a:rPr lang="en-US" altLang="en-US" sz="2400" b="1" dirty="0" err="1">
                <a:latin typeface="Dagny OT" panose="020B0504020201020104" pitchFamily="34" charset="77"/>
              </a:rPr>
              <a:t>Maintenant</a:t>
            </a:r>
            <a:r>
              <a:rPr lang="en-US" altLang="en-US" sz="2400" b="1" dirty="0">
                <a:latin typeface="Dagny OT" panose="020B0504020201020104" pitchFamily="34" charset="77"/>
              </a:rPr>
              <a:t> :</a:t>
            </a:r>
          </a:p>
          <a:p>
            <a:pPr lvl="1" eaLnBrk="1" hangingPunct="1">
              <a:lnSpc>
                <a:spcPct val="100000"/>
              </a:lnSpc>
              <a:spcBef>
                <a:spcPct val="20000"/>
              </a:spcBef>
              <a:spcAft>
                <a:spcPts val="600"/>
              </a:spcAft>
              <a:buSzPct val="92000"/>
              <a:buFont typeface="Wingdings" pitchFamily="2" charset="2"/>
              <a:buChar char="§"/>
            </a:pPr>
            <a:r>
              <a:rPr lang="en-US" altLang="en-US" i="0" dirty="0">
                <a:latin typeface="Dagny OT" panose="020B0504020201020104" pitchFamily="34" charset="77"/>
              </a:rPr>
              <a:t>Lac de </a:t>
            </a:r>
            <a:r>
              <a:rPr lang="en-US" altLang="en-US" i="0" dirty="0" err="1">
                <a:latin typeface="Dagny OT" panose="020B0504020201020104" pitchFamily="34" charset="77"/>
              </a:rPr>
              <a:t>données</a:t>
            </a:r>
            <a:endParaRPr lang="en-US" altLang="en-US" i="0" dirty="0">
              <a:latin typeface="Dagny OT" panose="020B0504020201020104" pitchFamily="34" charset="77"/>
            </a:endParaRPr>
          </a:p>
          <a:p>
            <a:pPr lvl="1" eaLnBrk="1" hangingPunct="1">
              <a:lnSpc>
                <a:spcPct val="100000"/>
              </a:lnSpc>
              <a:spcBef>
                <a:spcPct val="20000"/>
              </a:spcBef>
              <a:spcAft>
                <a:spcPts val="600"/>
              </a:spcAft>
              <a:buSzPct val="92000"/>
              <a:buFont typeface="Wingdings" pitchFamily="2" charset="2"/>
              <a:buChar char="§"/>
            </a:pPr>
            <a:r>
              <a:rPr lang="fr-FR" altLang="en-US" i="0" dirty="0">
                <a:latin typeface="Dagny OT" panose="020B0504020201020104" pitchFamily="34" charset="77"/>
              </a:rPr>
              <a:t>Bassin de données</a:t>
            </a:r>
          </a:p>
          <a:p>
            <a:pPr lvl="1" eaLnBrk="1" hangingPunct="1">
              <a:lnSpc>
                <a:spcPct val="100000"/>
              </a:lnSpc>
              <a:spcBef>
                <a:spcPct val="20000"/>
              </a:spcBef>
              <a:spcAft>
                <a:spcPts val="600"/>
              </a:spcAft>
              <a:buSzPct val="92000"/>
              <a:buFont typeface="Wingdings" pitchFamily="2" charset="2"/>
              <a:buChar char="§"/>
            </a:pPr>
            <a:r>
              <a:rPr lang="fr-FR" altLang="en-US" i="0" dirty="0">
                <a:latin typeface="Dagny OT" panose="020B0504020201020104" pitchFamily="34" charset="77"/>
              </a:rPr>
              <a:t>Marais de données?</a:t>
            </a:r>
          </a:p>
          <a:p>
            <a:pPr lvl="1" eaLnBrk="1" hangingPunct="1">
              <a:lnSpc>
                <a:spcPct val="100000"/>
              </a:lnSpc>
              <a:spcBef>
                <a:spcPct val="20000"/>
              </a:spcBef>
              <a:spcAft>
                <a:spcPts val="600"/>
              </a:spcAft>
              <a:buSzPct val="92000"/>
              <a:buFont typeface="Wingdings" pitchFamily="2" charset="2"/>
              <a:buChar char="§"/>
            </a:pPr>
            <a:r>
              <a:rPr lang="fr-FR" altLang="en-US" i="0" dirty="0">
                <a:latin typeface="Dagny OT" panose="020B0504020201020104" pitchFamily="34" charset="77"/>
              </a:rPr>
              <a:t>Cimetière de données?</a:t>
            </a:r>
          </a:p>
          <a:p>
            <a:pPr lvl="1" eaLnBrk="1" hangingPunct="1">
              <a:lnSpc>
                <a:spcPct val="100000"/>
              </a:lnSpc>
              <a:spcBef>
                <a:spcPct val="20000"/>
              </a:spcBef>
              <a:spcAft>
                <a:spcPts val="600"/>
              </a:spcAft>
              <a:buSzPct val="92000"/>
              <a:buFont typeface="Wingdings" pitchFamily="2" charset="2"/>
              <a:buChar char="§"/>
            </a:pPr>
            <a:r>
              <a:rPr lang="fr-FR" altLang="en-US" i="0" dirty="0">
                <a:latin typeface="Dagny OT" panose="020B0504020201020104" pitchFamily="34" charset="77"/>
              </a:rPr>
              <a:t>(noSQL)</a:t>
            </a:r>
          </a:p>
          <a:p>
            <a:pPr eaLnBrk="1" hangingPunct="1">
              <a:lnSpc>
                <a:spcPct val="100000"/>
              </a:lnSpc>
              <a:spcBef>
                <a:spcPct val="20000"/>
              </a:spcBef>
              <a:spcAft>
                <a:spcPts val="600"/>
              </a:spcAft>
              <a:buClr>
                <a:schemeClr val="accent2"/>
              </a:buClr>
              <a:buSzPct val="92000"/>
              <a:buFont typeface="Wingdings 2" pitchFamily="2" charset="2"/>
              <a:buNone/>
            </a:pPr>
            <a:endParaRPr lang="en-US" altLang="en-US" sz="2400" dirty="0">
              <a:latin typeface="Dagny OT" panose="020B0504020201020104" pitchFamily="34" charset="77"/>
            </a:endParaRPr>
          </a:p>
        </p:txBody>
      </p:sp>
      <p:cxnSp>
        <p:nvCxnSpPr>
          <p:cNvPr id="7" name="Straight Connector 6">
            <a:extLst>
              <a:ext uri="{FF2B5EF4-FFF2-40B4-BE49-F238E27FC236}">
                <a16:creationId xmlns:a16="http://schemas.microsoft.com/office/drawing/2014/main" id="{5741D0A9-0636-D24E-83C4-8EFB9AC0EB53}"/>
              </a:ext>
            </a:extLst>
          </p:cNvPr>
          <p:cNvCxnSpPr/>
          <p:nvPr/>
        </p:nvCxnSpPr>
        <p:spPr>
          <a:xfrm>
            <a:off x="6167438" y="1965325"/>
            <a:ext cx="0" cy="3665538"/>
          </a:xfrm>
          <a:prstGeom prst="line">
            <a:avLst/>
          </a:prstGeom>
        </p:spPr>
        <p:style>
          <a:lnRef idx="2">
            <a:schemeClr val="accent1"/>
          </a:lnRef>
          <a:fillRef idx="0">
            <a:schemeClr val="accent1"/>
          </a:fillRef>
          <a:effectRef idx="1">
            <a:schemeClr val="accent1"/>
          </a:effectRef>
          <a:fontRef idx="minor">
            <a:schemeClr val="tx1"/>
          </a:fontRef>
        </p:style>
      </p:cxnSp>
      <p:sp>
        <p:nvSpPr>
          <p:cNvPr id="87045" name="TextBox 1">
            <a:extLst>
              <a:ext uri="{FF2B5EF4-FFF2-40B4-BE49-F238E27FC236}">
                <a16:creationId xmlns:a16="http://schemas.microsoft.com/office/drawing/2014/main" id="{7FDB71D1-9F8F-E04D-853A-7C0E557E3545}"/>
              </a:ext>
            </a:extLst>
          </p:cNvPr>
          <p:cNvSpPr txBox="1">
            <a:spLocks noChangeArrowheads="1"/>
          </p:cNvSpPr>
          <p:nvPr/>
        </p:nvSpPr>
        <p:spPr bwMode="auto">
          <a:xfrm>
            <a:off x="1371600" y="5741988"/>
            <a:ext cx="9950450" cy="769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Franklin Gothic Book" panose="020B0503020102020204" pitchFamily="34" charset="0"/>
              </a:defRPr>
            </a:lvl1pPr>
            <a:lvl2pPr marL="742950" indent="-285750">
              <a:defRPr>
                <a:solidFill>
                  <a:schemeClr val="tx1"/>
                </a:solidFill>
                <a:latin typeface="Franklin Gothic Book" panose="020B0503020102020204" pitchFamily="34" charset="0"/>
              </a:defRPr>
            </a:lvl2pPr>
            <a:lvl3pPr marL="1143000" indent="-228600">
              <a:defRPr>
                <a:solidFill>
                  <a:schemeClr val="tx1"/>
                </a:solidFill>
                <a:latin typeface="Franklin Gothic Book" panose="020B0503020102020204" pitchFamily="34" charset="0"/>
              </a:defRPr>
            </a:lvl3pPr>
            <a:lvl4pPr marL="1600200" indent="-228600">
              <a:defRPr>
                <a:solidFill>
                  <a:schemeClr val="tx1"/>
                </a:solidFill>
                <a:latin typeface="Franklin Gothic Book" panose="020B0503020102020204" pitchFamily="34" charset="0"/>
              </a:defRPr>
            </a:lvl4pPr>
            <a:lvl5pPr marL="2057400" indent="-228600">
              <a:defRPr>
                <a:solidFill>
                  <a:schemeClr val="tx1"/>
                </a:solidFill>
                <a:latin typeface="Franklin Gothic Book" panose="020B0503020102020204" pitchFamily="34" charset="0"/>
              </a:defRPr>
            </a:lvl5pPr>
            <a:lvl6pPr marL="2514600" indent="-228600" defTabSz="457200" eaLnBrk="0" fontAlgn="base" hangingPunct="0">
              <a:spcBef>
                <a:spcPct val="0"/>
              </a:spcBef>
              <a:spcAft>
                <a:spcPct val="0"/>
              </a:spcAft>
              <a:defRPr>
                <a:solidFill>
                  <a:schemeClr val="tx1"/>
                </a:solidFill>
                <a:latin typeface="Franklin Gothic Book" panose="020B0503020102020204" pitchFamily="34" charset="0"/>
              </a:defRPr>
            </a:lvl6pPr>
            <a:lvl7pPr marL="2971800" indent="-228600" defTabSz="457200" eaLnBrk="0" fontAlgn="base" hangingPunct="0">
              <a:spcBef>
                <a:spcPct val="0"/>
              </a:spcBef>
              <a:spcAft>
                <a:spcPct val="0"/>
              </a:spcAft>
              <a:defRPr>
                <a:solidFill>
                  <a:schemeClr val="tx1"/>
                </a:solidFill>
                <a:latin typeface="Franklin Gothic Book" panose="020B0503020102020204" pitchFamily="34" charset="0"/>
              </a:defRPr>
            </a:lvl7pPr>
            <a:lvl8pPr marL="3429000" indent="-228600" defTabSz="457200" eaLnBrk="0" fontAlgn="base" hangingPunct="0">
              <a:spcBef>
                <a:spcPct val="0"/>
              </a:spcBef>
              <a:spcAft>
                <a:spcPct val="0"/>
              </a:spcAft>
              <a:defRPr>
                <a:solidFill>
                  <a:schemeClr val="tx1"/>
                </a:solidFill>
                <a:latin typeface="Franklin Gothic Book" panose="020B0503020102020204" pitchFamily="34" charset="0"/>
              </a:defRPr>
            </a:lvl8pPr>
            <a:lvl9pPr marL="3886200" indent="-228600" defTabSz="457200" eaLnBrk="0" fontAlgn="base" hangingPunct="0">
              <a:spcBef>
                <a:spcPct val="0"/>
              </a:spcBef>
              <a:spcAft>
                <a:spcPct val="0"/>
              </a:spcAft>
              <a:defRPr>
                <a:solidFill>
                  <a:schemeClr val="tx1"/>
                </a:solidFill>
                <a:latin typeface="Franklin Gothic Book" panose="020B0503020102020204" pitchFamily="34" charset="0"/>
              </a:defRPr>
            </a:lvl9pPr>
          </a:lstStyle>
          <a:p>
            <a:pPr algn="just" eaLnBrk="1" hangingPunct="1"/>
            <a:r>
              <a:rPr lang="fr-FR" altLang="en-US" sz="2200" dirty="0">
                <a:solidFill>
                  <a:schemeClr val="tx2"/>
                </a:solidFill>
                <a:latin typeface="Dagny OT" panose="020B0504020201020104" pitchFamily="34" charset="77"/>
                <a:ea typeface="Dagny OT" panose="020B0504020201020104" pitchFamily="34" charset="77"/>
                <a:cs typeface="Dagny OT" panose="020B0504020201020104" pitchFamily="34" charset="77"/>
              </a:rPr>
              <a:t>De plus en plus : une distinction entre l’</a:t>
            </a:r>
            <a:r>
              <a:rPr lang="fr-FR" altLang="en-US" sz="2200" b="1" dirty="0">
                <a:solidFill>
                  <a:schemeClr val="tx2"/>
                </a:solidFill>
                <a:latin typeface="Dagny OT" panose="020B0504020201020104" pitchFamily="34" charset="77"/>
                <a:ea typeface="Dagny OT" panose="020B0504020201020104" pitchFamily="34" charset="77"/>
                <a:cs typeface="Dagny OT" panose="020B0504020201020104" pitchFamily="34" charset="77"/>
              </a:rPr>
              <a:t>entrepot de données</a:t>
            </a:r>
            <a:r>
              <a:rPr lang="fr-FR" altLang="en-US" sz="2200" dirty="0">
                <a:solidFill>
                  <a:schemeClr val="tx2"/>
                </a:solidFill>
                <a:latin typeface="Dagny OT" panose="020B0504020201020104" pitchFamily="34" charset="77"/>
                <a:ea typeface="Dagny OT" panose="020B0504020201020104" pitchFamily="34" charset="77"/>
                <a:cs typeface="Dagny OT" panose="020B0504020201020104" pitchFamily="34" charset="77"/>
              </a:rPr>
              <a:t> et le </a:t>
            </a:r>
            <a:r>
              <a:rPr lang="fr-FR" altLang="en-US" sz="2200" b="1" dirty="0">
                <a:solidFill>
                  <a:schemeClr val="tx2"/>
                </a:solidFill>
                <a:latin typeface="Dagny OT" panose="020B0504020201020104" pitchFamily="34" charset="77"/>
                <a:ea typeface="Dagny OT" panose="020B0504020201020104" pitchFamily="34" charset="77"/>
                <a:cs typeface="Dagny OT" panose="020B0504020201020104" pitchFamily="34" charset="77"/>
              </a:rPr>
              <a:t>logiciel de gestion des données</a:t>
            </a:r>
            <a:r>
              <a:rPr lang="fr-FR" altLang="en-US" sz="2200" dirty="0">
                <a:solidFill>
                  <a:schemeClr val="tx2"/>
                </a:solidFill>
                <a:latin typeface="Dagny OT" panose="020B0504020201020104" pitchFamily="34" charset="77"/>
                <a:ea typeface="Dagny OT" panose="020B0504020201020104" pitchFamily="34" charset="77"/>
                <a:cs typeface="Dagny OT" panose="020B0504020201020104" pitchFamily="34" charset="77"/>
              </a:rPr>
              <a:t>.</a:t>
            </a:r>
            <a:endParaRPr lang="en-US" altLang="en-US" sz="2200" dirty="0">
              <a:solidFill>
                <a:schemeClr val="tx2"/>
              </a:solidFill>
              <a:latin typeface="Dagny OT" panose="020B0504020201020104" pitchFamily="34" charset="77"/>
              <a:ea typeface="Dagny OT" panose="020B0504020201020104" pitchFamily="34" charset="77"/>
              <a:cs typeface="Dagny OT" panose="020B0504020201020104" pitchFamily="34" charset="77"/>
            </a:endParaRPr>
          </a:p>
        </p:txBody>
      </p:sp>
      <p:sp>
        <p:nvSpPr>
          <p:cNvPr id="87046" name="Content Placeholder 4">
            <a:extLst>
              <a:ext uri="{FF2B5EF4-FFF2-40B4-BE49-F238E27FC236}">
                <a16:creationId xmlns:a16="http://schemas.microsoft.com/office/drawing/2014/main" id="{3980256B-7C12-5840-8025-73D8FD17C413}"/>
              </a:ext>
            </a:extLst>
          </p:cNvPr>
          <p:cNvSpPr txBox="1">
            <a:spLocks/>
          </p:cNvSpPr>
          <p:nvPr/>
        </p:nvSpPr>
        <p:spPr bwMode="auto">
          <a:xfrm>
            <a:off x="1558925" y="2238375"/>
            <a:ext cx="4538663" cy="3406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4000"/>
              </a:lnSpc>
              <a:spcBef>
                <a:spcPts val="1000"/>
              </a:spcBef>
              <a:spcAft>
                <a:spcPts val="200"/>
              </a:spcAft>
              <a:buFont typeface="Franklin Gothic Book" panose="020B0503020102020204" pitchFamily="34" charset="0"/>
              <a:buChar char="■"/>
              <a:defRPr sz="2000">
                <a:solidFill>
                  <a:schemeClr val="tx2"/>
                </a:solidFill>
                <a:latin typeface="Franklin Gothic Book" panose="020B0503020102020204" pitchFamily="34" charset="0"/>
              </a:defRPr>
            </a:lvl1pPr>
            <a:lvl2pPr marL="971550" indent="-342900">
              <a:lnSpc>
                <a:spcPct val="94000"/>
              </a:lnSpc>
              <a:spcBef>
                <a:spcPts val="500"/>
              </a:spcBef>
              <a:spcAft>
                <a:spcPts val="200"/>
              </a:spcAft>
              <a:buFont typeface="Franklin Gothic Book" panose="020B0503020102020204" pitchFamily="34" charset="0"/>
              <a:buChar char="–"/>
              <a:defRPr sz="2000" i="1">
                <a:solidFill>
                  <a:schemeClr val="tx2"/>
                </a:solidFill>
                <a:latin typeface="Franklin Gothic Book" panose="020B0503020102020204" pitchFamily="34" charset="0"/>
              </a:defRPr>
            </a:lvl2pPr>
            <a:lvl3pPr marL="898525" indent="-269875">
              <a:lnSpc>
                <a:spcPct val="94000"/>
              </a:lnSpc>
              <a:spcBef>
                <a:spcPts val="500"/>
              </a:spcBef>
              <a:spcAft>
                <a:spcPts val="200"/>
              </a:spcAft>
              <a:buFont typeface="Franklin Gothic Book" panose="020B0503020102020204" pitchFamily="34" charset="0"/>
              <a:buChar char="■"/>
              <a:defRPr>
                <a:solidFill>
                  <a:schemeClr val="tx2"/>
                </a:solidFill>
                <a:latin typeface="Franklin Gothic Book" panose="020B0503020102020204" pitchFamily="34" charset="0"/>
              </a:defRPr>
            </a:lvl3pPr>
            <a:lvl4pPr marL="1241425" indent="-233363">
              <a:lnSpc>
                <a:spcPct val="94000"/>
              </a:lnSpc>
              <a:spcBef>
                <a:spcPts val="500"/>
              </a:spcBef>
              <a:spcAft>
                <a:spcPts val="200"/>
              </a:spcAft>
              <a:buFont typeface="Franklin Gothic Book" panose="020B0503020102020204" pitchFamily="34" charset="0"/>
              <a:buChar char="–"/>
              <a:defRPr i="1">
                <a:solidFill>
                  <a:schemeClr val="tx2"/>
                </a:solidFill>
                <a:latin typeface="Franklin Gothic Book" panose="020B0503020102020204" pitchFamily="34" charset="0"/>
              </a:defRPr>
            </a:lvl4pPr>
            <a:lvl5pPr marL="1601788" indent="-233363">
              <a:lnSpc>
                <a:spcPct val="94000"/>
              </a:lnSpc>
              <a:spcBef>
                <a:spcPts val="500"/>
              </a:spcBef>
              <a:spcAft>
                <a:spcPts val="200"/>
              </a:spcAft>
              <a:buFont typeface="Franklin Gothic Book" panose="020B0503020102020204" pitchFamily="34" charset="0"/>
              <a:buChar char="■"/>
              <a:defRPr sz="1600">
                <a:solidFill>
                  <a:schemeClr val="tx2"/>
                </a:solidFill>
                <a:latin typeface="Franklin Gothic Book" panose="020B0503020102020204" pitchFamily="34" charset="0"/>
              </a:defRPr>
            </a:lvl5pPr>
            <a:lvl6pPr marL="2058988" indent="-233363" defTabSz="457200" eaLnBrk="0" fontAlgn="base" hangingPunct="0">
              <a:lnSpc>
                <a:spcPct val="94000"/>
              </a:lnSpc>
              <a:spcBef>
                <a:spcPts val="500"/>
              </a:spcBef>
              <a:spcAft>
                <a:spcPts val="200"/>
              </a:spcAft>
              <a:buFont typeface="Franklin Gothic Book" panose="020B0503020102020204" pitchFamily="34" charset="0"/>
              <a:buChar char="■"/>
              <a:defRPr sz="1600">
                <a:solidFill>
                  <a:schemeClr val="tx2"/>
                </a:solidFill>
                <a:latin typeface="Franklin Gothic Book" panose="020B0503020102020204" pitchFamily="34" charset="0"/>
              </a:defRPr>
            </a:lvl6pPr>
            <a:lvl7pPr marL="2516188" indent="-233363" defTabSz="457200" eaLnBrk="0" fontAlgn="base" hangingPunct="0">
              <a:lnSpc>
                <a:spcPct val="94000"/>
              </a:lnSpc>
              <a:spcBef>
                <a:spcPts val="500"/>
              </a:spcBef>
              <a:spcAft>
                <a:spcPts val="200"/>
              </a:spcAft>
              <a:buFont typeface="Franklin Gothic Book" panose="020B0503020102020204" pitchFamily="34" charset="0"/>
              <a:buChar char="■"/>
              <a:defRPr sz="1600">
                <a:solidFill>
                  <a:schemeClr val="tx2"/>
                </a:solidFill>
                <a:latin typeface="Franklin Gothic Book" panose="020B0503020102020204" pitchFamily="34" charset="0"/>
              </a:defRPr>
            </a:lvl7pPr>
            <a:lvl8pPr marL="2973388" indent="-233363" defTabSz="457200" eaLnBrk="0" fontAlgn="base" hangingPunct="0">
              <a:lnSpc>
                <a:spcPct val="94000"/>
              </a:lnSpc>
              <a:spcBef>
                <a:spcPts val="500"/>
              </a:spcBef>
              <a:spcAft>
                <a:spcPts val="200"/>
              </a:spcAft>
              <a:buFont typeface="Franklin Gothic Book" panose="020B0503020102020204" pitchFamily="34" charset="0"/>
              <a:buChar char="■"/>
              <a:defRPr sz="1600">
                <a:solidFill>
                  <a:schemeClr val="tx2"/>
                </a:solidFill>
                <a:latin typeface="Franklin Gothic Book" panose="020B0503020102020204" pitchFamily="34" charset="0"/>
              </a:defRPr>
            </a:lvl8pPr>
            <a:lvl9pPr marL="3430588" indent="-233363" defTabSz="457200" eaLnBrk="0" fontAlgn="base" hangingPunct="0">
              <a:lnSpc>
                <a:spcPct val="94000"/>
              </a:lnSpc>
              <a:spcBef>
                <a:spcPts val="500"/>
              </a:spcBef>
              <a:spcAft>
                <a:spcPts val="200"/>
              </a:spcAft>
              <a:buFont typeface="Franklin Gothic Book" panose="020B0503020102020204" pitchFamily="34" charset="0"/>
              <a:buChar char="■"/>
              <a:defRPr sz="1600">
                <a:solidFill>
                  <a:schemeClr val="tx2"/>
                </a:solidFill>
                <a:latin typeface="Franklin Gothic Book" panose="020B0503020102020204" pitchFamily="34" charset="0"/>
              </a:defRPr>
            </a:lvl9pPr>
          </a:lstStyle>
          <a:p>
            <a:pPr eaLnBrk="1" hangingPunct="1">
              <a:lnSpc>
                <a:spcPct val="100000"/>
              </a:lnSpc>
              <a:spcBef>
                <a:spcPct val="20000"/>
              </a:spcBef>
              <a:spcAft>
                <a:spcPts val="600"/>
              </a:spcAft>
              <a:buClr>
                <a:schemeClr val="accent2"/>
              </a:buClr>
              <a:buSzPct val="92000"/>
              <a:buFont typeface="Wingdings 2" pitchFamily="2" charset="2"/>
              <a:buNone/>
            </a:pPr>
            <a:r>
              <a:rPr lang="en-US" altLang="en-US" sz="2400" b="1">
                <a:latin typeface="Dagny OT" panose="020B0504020201020104" pitchFamily="34" charset="77"/>
              </a:rPr>
              <a:t>Auparavant :</a:t>
            </a:r>
          </a:p>
          <a:p>
            <a:pPr lvl="1" eaLnBrk="1" hangingPunct="1">
              <a:lnSpc>
                <a:spcPct val="100000"/>
              </a:lnSpc>
              <a:spcBef>
                <a:spcPct val="20000"/>
              </a:spcBef>
              <a:spcAft>
                <a:spcPts val="600"/>
              </a:spcAft>
              <a:buSzPct val="92000"/>
              <a:buFont typeface="Wingdings" pitchFamily="2" charset="2"/>
              <a:buChar char="§"/>
            </a:pPr>
            <a:r>
              <a:rPr lang="fr-FR" altLang="en-US" i="0">
                <a:latin typeface="Dagny OT" panose="020B0504020201020104" pitchFamily="34" charset="77"/>
              </a:rPr>
              <a:t>Base de données</a:t>
            </a:r>
          </a:p>
          <a:p>
            <a:pPr lvl="1" eaLnBrk="1" hangingPunct="1">
              <a:lnSpc>
                <a:spcPct val="100000"/>
              </a:lnSpc>
              <a:spcBef>
                <a:spcPct val="20000"/>
              </a:spcBef>
              <a:spcAft>
                <a:spcPts val="600"/>
              </a:spcAft>
              <a:buSzPct val="92000"/>
              <a:buFont typeface="Wingdings" pitchFamily="2" charset="2"/>
              <a:buChar char="§"/>
            </a:pPr>
            <a:r>
              <a:rPr lang="fr-FR" altLang="en-US" i="0">
                <a:latin typeface="Dagny OT" panose="020B0504020201020104" pitchFamily="34" charset="77"/>
              </a:rPr>
              <a:t>Entrepôt de données</a:t>
            </a:r>
          </a:p>
          <a:p>
            <a:pPr lvl="1" eaLnBrk="1" hangingPunct="1">
              <a:lnSpc>
                <a:spcPct val="100000"/>
              </a:lnSpc>
              <a:spcBef>
                <a:spcPct val="20000"/>
              </a:spcBef>
              <a:spcAft>
                <a:spcPts val="600"/>
              </a:spcAft>
              <a:buSzPct val="92000"/>
              <a:buFont typeface="Wingdings" pitchFamily="2" charset="2"/>
              <a:buChar char="§"/>
            </a:pPr>
            <a:r>
              <a:rPr lang="fr-FR" altLang="en-US" i="0">
                <a:latin typeface="Dagny OT" panose="020B0504020201020104" pitchFamily="34" charset="77"/>
              </a:rPr>
              <a:t>Mini-entrepôts de données</a:t>
            </a:r>
          </a:p>
          <a:p>
            <a:pPr lvl="1" eaLnBrk="1" hangingPunct="1">
              <a:lnSpc>
                <a:spcPct val="100000"/>
              </a:lnSpc>
              <a:spcBef>
                <a:spcPct val="20000"/>
              </a:spcBef>
              <a:spcAft>
                <a:spcPts val="600"/>
              </a:spcAft>
              <a:buSzPct val="92000"/>
              <a:buFont typeface="Wingdings" pitchFamily="2" charset="2"/>
              <a:buChar char="§"/>
            </a:pPr>
            <a:r>
              <a:rPr lang="fr-FR" altLang="en-US" i="0">
                <a:latin typeface="Dagny OT" panose="020B0504020201020104" pitchFamily="34" charset="77"/>
              </a:rPr>
              <a:t>Système de gestion de bases de données</a:t>
            </a:r>
          </a:p>
          <a:p>
            <a:pPr lvl="1" eaLnBrk="1" hangingPunct="1">
              <a:lnSpc>
                <a:spcPct val="100000"/>
              </a:lnSpc>
              <a:spcBef>
                <a:spcPct val="20000"/>
              </a:spcBef>
              <a:spcAft>
                <a:spcPts val="600"/>
              </a:spcAft>
              <a:buSzPct val="92000"/>
              <a:buFont typeface="Wingdings" pitchFamily="2" charset="2"/>
              <a:buChar char="§"/>
            </a:pPr>
            <a:r>
              <a:rPr lang="fr-FR" altLang="en-US" i="0">
                <a:latin typeface="Dagny OT" panose="020B0504020201020104" pitchFamily="34" charset="77"/>
              </a:rPr>
              <a:t>(SQL)</a:t>
            </a:r>
          </a:p>
          <a:p>
            <a:pPr eaLnBrk="1" hangingPunct="1">
              <a:lnSpc>
                <a:spcPct val="100000"/>
              </a:lnSpc>
              <a:spcBef>
                <a:spcPct val="20000"/>
              </a:spcBef>
              <a:spcAft>
                <a:spcPts val="600"/>
              </a:spcAft>
              <a:buClr>
                <a:schemeClr val="accent2"/>
              </a:buClr>
              <a:buSzPct val="92000"/>
              <a:buFont typeface="Wingdings 2" pitchFamily="2" charset="2"/>
              <a:buNone/>
            </a:pPr>
            <a:endParaRPr lang="en-US" altLang="en-US" sz="2400">
              <a:latin typeface="Dagny OT" panose="020B0504020201020104" pitchFamily="34" charset="77"/>
            </a:endParaRPr>
          </a:p>
        </p:txBody>
      </p:sp>
    </p:spTree>
  </p:cSld>
  <p:clrMapOvr>
    <a:masterClrMapping/>
  </p:clrMapOvr>
  <p:transition spd="med">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Title 1">
            <a:extLst>
              <a:ext uri="{FF2B5EF4-FFF2-40B4-BE49-F238E27FC236}">
                <a16:creationId xmlns:a16="http://schemas.microsoft.com/office/drawing/2014/main" id="{713C1677-622F-724E-8FBE-FD91F09B7C1B}"/>
              </a:ext>
            </a:extLst>
          </p:cNvPr>
          <p:cNvSpPr>
            <a:spLocks noGrp="1"/>
          </p:cNvSpPr>
          <p:nvPr>
            <p:ph type="title"/>
          </p:nvPr>
        </p:nvSpPr>
        <p:spPr/>
        <p:txBody>
          <a:bodyPr/>
          <a:lstStyle/>
          <a:p>
            <a:pPr eaLnBrk="1" hangingPunct="1"/>
            <a:r>
              <a:rPr lang="fr-FR" altLang="en-US" b="1"/>
              <a:t>DU MODÈLE DE DONNÉES À LA MISE EN ŒUVRE</a:t>
            </a:r>
            <a:endParaRPr lang="en-US" altLang="en-US" b="1"/>
          </a:p>
        </p:txBody>
      </p:sp>
      <p:sp>
        <p:nvSpPr>
          <p:cNvPr id="3" name="Content Placeholder 2">
            <a:extLst>
              <a:ext uri="{FF2B5EF4-FFF2-40B4-BE49-F238E27FC236}">
                <a16:creationId xmlns:a16="http://schemas.microsoft.com/office/drawing/2014/main" id="{C4997ACF-2432-DB4D-ACAC-E658AAC907BA}"/>
              </a:ext>
            </a:extLst>
          </p:cNvPr>
          <p:cNvSpPr>
            <a:spLocks noGrp="1"/>
          </p:cNvSpPr>
          <p:nvPr>
            <p:ph idx="1"/>
          </p:nvPr>
        </p:nvSpPr>
        <p:spPr/>
        <p:txBody>
          <a:bodyPr rtlCol="0">
            <a:normAutofit/>
          </a:bodyPr>
          <a:lstStyle/>
          <a:p>
            <a:pPr marL="0" indent="0" algn="just" eaLnBrk="1" fontAlgn="auto" hangingPunct="1">
              <a:lnSpc>
                <a:spcPct val="100000"/>
              </a:lnSpc>
              <a:buFont typeface="Franklin Gothic Book" panose="020B0503020102020204" pitchFamily="34" charset="0"/>
              <a:buNone/>
              <a:defRPr/>
            </a:pPr>
            <a:r>
              <a:rPr lang="fr-FR" sz="2400" dirty="0">
                <a:latin typeface="Dagny OT" panose="020B0504020201020104" pitchFamily="34" charset="77"/>
              </a:rPr>
              <a:t>Une fois que le modèle de données (logique) est achevé : </a:t>
            </a:r>
          </a:p>
          <a:p>
            <a:pPr lvl="1" algn="just" eaLnBrk="1" fontAlgn="auto" hangingPunct="1">
              <a:lnSpc>
                <a:spcPct val="100000"/>
              </a:lnSpc>
              <a:buFont typeface="Wingdings" panose="05000000000000000000" pitchFamily="2" charset="2"/>
              <a:buChar char="§"/>
              <a:defRPr/>
            </a:pPr>
            <a:r>
              <a:rPr lang="fr-FR" b="1" i="0" dirty="0">
                <a:latin typeface="Dagny OT" panose="020B0504020201020104" pitchFamily="34" charset="77"/>
              </a:rPr>
              <a:t>instancier </a:t>
            </a:r>
            <a:r>
              <a:rPr lang="fr-FR" i="0" dirty="0">
                <a:latin typeface="Dagny OT" panose="020B0504020201020104" pitchFamily="34" charset="77"/>
              </a:rPr>
              <a:t>le modèle dans le logiciel de votre choix (p. ex : créer des tableaux dans MySQL);</a:t>
            </a:r>
          </a:p>
          <a:p>
            <a:pPr marL="873252" lvl="1" indent="-342900" algn="just" eaLnBrk="1" fontAlgn="auto" hangingPunct="1">
              <a:lnSpc>
                <a:spcPct val="100000"/>
              </a:lnSpc>
              <a:buFont typeface="Wingdings" charset="2"/>
              <a:buChar char="§"/>
              <a:defRPr/>
            </a:pPr>
            <a:r>
              <a:rPr lang="en-US" b="1" i="0" dirty="0" err="1">
                <a:latin typeface="Dagny OT" panose="020B0504020201020104" pitchFamily="34" charset="77"/>
              </a:rPr>
              <a:t>télécharger</a:t>
            </a:r>
            <a:r>
              <a:rPr lang="en-US" b="1" i="0" dirty="0">
                <a:latin typeface="Dagny OT" panose="020B0504020201020104" pitchFamily="34" charset="77"/>
              </a:rPr>
              <a:t>/charger</a:t>
            </a:r>
            <a:r>
              <a:rPr lang="en-US" i="0" dirty="0">
                <a:latin typeface="Dagny OT" panose="020B0504020201020104" pitchFamily="34" charset="77"/>
              </a:rPr>
              <a:t> les </a:t>
            </a:r>
            <a:r>
              <a:rPr lang="en-US" i="0" dirty="0" err="1">
                <a:latin typeface="Dagny OT" panose="020B0504020201020104" pitchFamily="34" charset="77"/>
              </a:rPr>
              <a:t>données</a:t>
            </a:r>
            <a:r>
              <a:rPr lang="en-US" i="0" dirty="0">
                <a:latin typeface="Dagny OT" panose="020B0504020201020104" pitchFamily="34" charset="77"/>
              </a:rPr>
              <a:t>.</a:t>
            </a:r>
          </a:p>
          <a:p>
            <a:pPr marL="873252" lvl="1" indent="-342900" algn="just" eaLnBrk="1" fontAlgn="auto" hangingPunct="1">
              <a:lnSpc>
                <a:spcPct val="100000"/>
              </a:lnSpc>
              <a:buFont typeface="Wingdings" charset="2"/>
              <a:buChar char="§"/>
              <a:defRPr/>
            </a:pPr>
            <a:r>
              <a:rPr lang="en-US" b="1" i="0" dirty="0" err="1">
                <a:latin typeface="Dagny OT" panose="020B0504020201020104" pitchFamily="34" charset="77"/>
              </a:rPr>
              <a:t>interroger</a:t>
            </a:r>
            <a:r>
              <a:rPr lang="en-US" b="1" i="0" dirty="0">
                <a:latin typeface="Dagny OT" panose="020B0504020201020104" pitchFamily="34" charset="77"/>
              </a:rPr>
              <a:t> </a:t>
            </a:r>
            <a:r>
              <a:rPr lang="en-US" i="0" dirty="0">
                <a:latin typeface="Dagny OT" panose="020B0504020201020104" pitchFamily="34" charset="77"/>
              </a:rPr>
              <a:t>les </a:t>
            </a:r>
            <a:r>
              <a:rPr lang="en-US" i="0" dirty="0" err="1">
                <a:latin typeface="Dagny OT" panose="020B0504020201020104" pitchFamily="34" charset="77"/>
              </a:rPr>
              <a:t>données</a:t>
            </a:r>
            <a:r>
              <a:rPr lang="en-US" i="0" dirty="0">
                <a:latin typeface="Dagny OT" panose="020B0504020201020104" pitchFamily="34" charset="77"/>
              </a:rPr>
              <a:t> :</a:t>
            </a:r>
          </a:p>
          <a:p>
            <a:pPr marL="1430100" lvl="2" indent="-342900" algn="just" eaLnBrk="1" fontAlgn="auto" hangingPunct="1">
              <a:lnSpc>
                <a:spcPct val="100000"/>
              </a:lnSpc>
              <a:buFont typeface="System Font Regular"/>
              <a:buChar char="-"/>
              <a:defRPr/>
            </a:pPr>
            <a:r>
              <a:rPr lang="fr-FR" sz="2000" dirty="0">
                <a:latin typeface="Dagny OT" panose="020B0504020201020104" pitchFamily="34" charset="77"/>
              </a:rPr>
              <a:t>Les bases de données relationnelles traditionnelles utilisent le </a:t>
            </a:r>
            <a:r>
              <a:rPr lang="fr-FR" sz="2000" b="1" dirty="0">
                <a:latin typeface="Dagny OT" panose="020B0504020201020104" pitchFamily="34" charset="77"/>
              </a:rPr>
              <a:t>langage de requête structuré</a:t>
            </a:r>
            <a:r>
              <a:rPr lang="fr-FR" sz="2000" dirty="0">
                <a:latin typeface="Dagny OT" panose="020B0504020201020104" pitchFamily="34" charset="77"/>
              </a:rPr>
              <a:t> (SQL : </a:t>
            </a:r>
            <a:r>
              <a:rPr lang="en-CA" sz="2000" dirty="0"/>
              <a:t>Structured Query Language</a:t>
            </a:r>
            <a:r>
              <a:rPr lang="fr-FR" sz="2000" dirty="0">
                <a:latin typeface="Dagny OT" panose="020B0504020201020104" pitchFamily="34" charset="77"/>
              </a:rPr>
              <a:t>)</a:t>
            </a:r>
          </a:p>
          <a:p>
            <a:pPr marL="1430100" lvl="2" indent="-342900" algn="just" eaLnBrk="1" fontAlgn="auto" hangingPunct="1">
              <a:lnSpc>
                <a:spcPct val="100000"/>
              </a:lnSpc>
              <a:buFont typeface="System Font Regular"/>
              <a:buChar char="-"/>
              <a:defRPr/>
            </a:pPr>
            <a:r>
              <a:rPr lang="fr-FR" sz="2000" dirty="0">
                <a:latin typeface="Dagny OT" panose="020B0504020201020104" pitchFamily="34" charset="77"/>
              </a:rPr>
              <a:t>d'autres types de bases de données utilisent des langages d'interrogation totalement différents (AQL, moteurs sémantiques, etc.) ou reposent sur des programmes informatiques sur mesure (par exemple, écrits en R, Python)</a:t>
            </a:r>
            <a:endParaRPr lang="en-US" sz="2000" dirty="0">
              <a:latin typeface="Dagny OT" panose="020B0504020201020104" pitchFamily="34" charset="77"/>
            </a:endParaRPr>
          </a:p>
        </p:txBody>
      </p:sp>
    </p:spTree>
  </p:cSld>
  <p:clrMapOvr>
    <a:masterClrMapping/>
  </p:clrMapOvr>
  <p:transition spd="med">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Title 1">
            <a:extLst>
              <a:ext uri="{FF2B5EF4-FFF2-40B4-BE49-F238E27FC236}">
                <a16:creationId xmlns:a16="http://schemas.microsoft.com/office/drawing/2014/main" id="{31CFE568-1809-5A43-BE08-902F6264A174}"/>
              </a:ext>
            </a:extLst>
          </p:cNvPr>
          <p:cNvSpPr>
            <a:spLocks noGrp="1"/>
          </p:cNvSpPr>
          <p:nvPr>
            <p:ph type="title"/>
          </p:nvPr>
        </p:nvSpPr>
        <p:spPr/>
        <p:txBody>
          <a:bodyPr/>
          <a:lstStyle/>
          <a:p>
            <a:pPr eaLnBrk="1" hangingPunct="1">
              <a:defRPr/>
            </a:pPr>
            <a:r>
              <a:rPr lang="fr-CA" b="1" cap="all" dirty="0"/>
              <a:t>Gestion de la collection de données</a:t>
            </a:r>
            <a:endParaRPr lang="en-US" altLang="en-US" b="1" dirty="0"/>
          </a:p>
        </p:txBody>
      </p:sp>
      <p:sp>
        <p:nvSpPr>
          <p:cNvPr id="3" name="Content Placeholder 2">
            <a:extLst>
              <a:ext uri="{FF2B5EF4-FFF2-40B4-BE49-F238E27FC236}">
                <a16:creationId xmlns:a16="http://schemas.microsoft.com/office/drawing/2014/main" id="{E22C502F-8F1C-6F4F-A788-7DED47A21F46}"/>
              </a:ext>
            </a:extLst>
          </p:cNvPr>
          <p:cNvSpPr>
            <a:spLocks noGrp="1"/>
          </p:cNvSpPr>
          <p:nvPr>
            <p:ph idx="1"/>
          </p:nvPr>
        </p:nvSpPr>
        <p:spPr/>
        <p:txBody>
          <a:bodyPr rtlCol="0">
            <a:normAutofit/>
          </a:bodyPr>
          <a:lstStyle/>
          <a:p>
            <a:pPr marL="0" indent="0" algn="just" eaLnBrk="1" fontAlgn="auto" hangingPunct="1">
              <a:lnSpc>
                <a:spcPct val="100000"/>
              </a:lnSpc>
              <a:buFont typeface="Franklin Gothic Book" panose="020B0503020102020204" pitchFamily="34" charset="0"/>
              <a:buNone/>
              <a:defRPr/>
            </a:pPr>
            <a:r>
              <a:rPr lang="fr-FR" sz="2400" dirty="0">
                <a:latin typeface="Dagny OT" panose="020B0504020201020104" pitchFamily="34" charset="77"/>
              </a:rPr>
              <a:t>Une fois les données collectées, il faut aussi les </a:t>
            </a:r>
            <a:r>
              <a:rPr lang="fr-FR" sz="2400" b="1" dirty="0">
                <a:latin typeface="Dagny OT" panose="020B0504020201020104" pitchFamily="34" charset="77"/>
              </a:rPr>
              <a:t>gérer</a:t>
            </a:r>
            <a:r>
              <a:rPr lang="fr-FR" sz="2400" dirty="0">
                <a:latin typeface="Dagny OT" panose="020B0504020201020104" pitchFamily="34" charset="77"/>
              </a:rPr>
              <a:t>.</a:t>
            </a:r>
            <a:endParaRPr lang="en-US" sz="500" dirty="0">
              <a:latin typeface="Dagny OT" panose="020B0504020201020104" pitchFamily="34" charset="77"/>
            </a:endParaRPr>
          </a:p>
          <a:p>
            <a:pPr marL="0" indent="0" algn="just" eaLnBrk="1" fontAlgn="auto" hangingPunct="1">
              <a:lnSpc>
                <a:spcPct val="100000"/>
              </a:lnSpc>
              <a:buFont typeface="Franklin Gothic Book" panose="020B0503020102020204" pitchFamily="34" charset="0"/>
              <a:buNone/>
              <a:defRPr/>
            </a:pPr>
            <a:endParaRPr lang="fr-FR" sz="500" dirty="0">
              <a:latin typeface="Dagny OT" panose="020B0504020201020104" pitchFamily="34" charset="77"/>
            </a:endParaRPr>
          </a:p>
          <a:p>
            <a:pPr marL="0" indent="0" algn="just" eaLnBrk="1" fontAlgn="auto" hangingPunct="1">
              <a:lnSpc>
                <a:spcPct val="100000"/>
              </a:lnSpc>
              <a:buFont typeface="Franklin Gothic Book" panose="020B0503020102020204" pitchFamily="34" charset="0"/>
              <a:buNone/>
              <a:defRPr/>
            </a:pPr>
            <a:r>
              <a:rPr lang="fr-FR" sz="2400" dirty="0">
                <a:latin typeface="Dagny OT" panose="020B0504020201020104" pitchFamily="34" charset="77"/>
              </a:rPr>
              <a:t>Fondamentalement, cela signifie que la base de données doit être maintenue, afin que les données soient</a:t>
            </a:r>
            <a:endParaRPr lang="en-US" i="0" dirty="0">
              <a:latin typeface="Dagny OT" panose="020B0504020201020104" pitchFamily="34" charset="77"/>
            </a:endParaRPr>
          </a:p>
          <a:p>
            <a:pPr marL="873252" lvl="1" indent="-342900" algn="just" eaLnBrk="1" fontAlgn="auto" hangingPunct="1">
              <a:lnSpc>
                <a:spcPct val="100000"/>
              </a:lnSpc>
              <a:buFont typeface="Wingdings" charset="2"/>
              <a:buChar char="§"/>
              <a:defRPr/>
            </a:pPr>
            <a:r>
              <a:rPr lang="en-US" i="0" dirty="0" err="1">
                <a:latin typeface="Dagny OT" panose="020B0504020201020104" pitchFamily="34" charset="77"/>
              </a:rPr>
              <a:t>exactes</a:t>
            </a:r>
            <a:endParaRPr lang="en-US" i="0">
              <a:latin typeface="Dagny OT" panose="020B0504020201020104" pitchFamily="34" charset="77"/>
            </a:endParaRPr>
          </a:p>
          <a:p>
            <a:pPr marL="873252" lvl="1" indent="-342900" algn="just" eaLnBrk="1" fontAlgn="auto" hangingPunct="1">
              <a:lnSpc>
                <a:spcPct val="100000"/>
              </a:lnSpc>
              <a:buFont typeface="Wingdings" charset="2"/>
              <a:buChar char="§"/>
              <a:defRPr/>
            </a:pPr>
            <a:r>
              <a:rPr lang="en-US" i="0">
                <a:latin typeface="Dagny OT" panose="020B0504020201020104" pitchFamily="34" charset="77"/>
              </a:rPr>
              <a:t>précises</a:t>
            </a:r>
            <a:endParaRPr lang="en-US" i="0" dirty="0">
              <a:latin typeface="Dagny OT" panose="020B0504020201020104" pitchFamily="34" charset="77"/>
            </a:endParaRPr>
          </a:p>
          <a:p>
            <a:pPr marL="873252" lvl="1" indent="-342900" algn="just" eaLnBrk="1" fontAlgn="auto" hangingPunct="1">
              <a:lnSpc>
                <a:spcPct val="100000"/>
              </a:lnSpc>
              <a:buFont typeface="Wingdings" charset="2"/>
              <a:buChar char="§"/>
              <a:defRPr/>
            </a:pPr>
            <a:r>
              <a:rPr lang="en-US" i="0" dirty="0" err="1">
                <a:latin typeface="Dagny OT" panose="020B0504020201020104" pitchFamily="34" charset="77"/>
              </a:rPr>
              <a:t>uniformes</a:t>
            </a:r>
            <a:r>
              <a:rPr lang="en-US" i="0" dirty="0">
                <a:latin typeface="Dagny OT" panose="020B0504020201020104" pitchFamily="34" charset="77"/>
              </a:rPr>
              <a:t> </a:t>
            </a:r>
          </a:p>
          <a:p>
            <a:pPr marL="873252" lvl="1" indent="-342900" algn="just" eaLnBrk="1" fontAlgn="auto" hangingPunct="1">
              <a:lnSpc>
                <a:spcPct val="100000"/>
              </a:lnSpc>
              <a:buFont typeface="Wingdings" charset="2"/>
              <a:buChar char="§"/>
              <a:defRPr/>
            </a:pPr>
            <a:r>
              <a:rPr lang="en-US" i="0" dirty="0" err="1">
                <a:latin typeface="Dagny OT" panose="020B0504020201020104" pitchFamily="34" charset="77"/>
              </a:rPr>
              <a:t>complètes</a:t>
            </a:r>
            <a:endParaRPr lang="en-US" i="0" dirty="0">
              <a:latin typeface="Dagny OT" panose="020B0504020201020104" pitchFamily="34" charset="77"/>
            </a:endParaRPr>
          </a:p>
          <a:p>
            <a:pPr marL="384048" indent="-384048" algn="just" eaLnBrk="1" fontAlgn="auto" hangingPunct="1">
              <a:lnSpc>
                <a:spcPct val="100000"/>
              </a:lnSpc>
              <a:defRPr/>
            </a:pPr>
            <a:endParaRPr lang="en-US" sz="500" dirty="0">
              <a:latin typeface="Dagny OT" panose="020B0504020201020104" pitchFamily="34" charset="77"/>
            </a:endParaRPr>
          </a:p>
          <a:p>
            <a:pPr marL="0" indent="0" algn="just" eaLnBrk="1" fontAlgn="auto" hangingPunct="1">
              <a:lnSpc>
                <a:spcPct val="100000"/>
              </a:lnSpc>
              <a:buFont typeface="Franklin Gothic Book" panose="020B0503020102020204" pitchFamily="34" charset="0"/>
              <a:buNone/>
              <a:defRPr/>
            </a:pPr>
            <a:r>
              <a:rPr lang="fr-FR" sz="2400" dirty="0">
                <a:latin typeface="Dagny OT" panose="020B0504020201020104" pitchFamily="34" charset="77"/>
              </a:rPr>
              <a:t>Ne laissez pas votre lac de données se transformer en marécage!</a:t>
            </a:r>
          </a:p>
        </p:txBody>
      </p:sp>
    </p:spTree>
  </p:cSld>
  <p:clrMapOvr>
    <a:masterClrMapping/>
  </p:clrMapOvr>
  <p:transition spd="med">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a:extLst>
              <a:ext uri="{FF2B5EF4-FFF2-40B4-BE49-F238E27FC236}">
                <a16:creationId xmlns:a16="http://schemas.microsoft.com/office/drawing/2014/main" id="{F804E7E9-4819-CA47-8A18-AF8961361A02}"/>
              </a:ext>
            </a:extLst>
          </p:cNvPr>
          <p:cNvSpPr>
            <a:spLocks noGrp="1"/>
          </p:cNvSpPr>
          <p:nvPr>
            <p:ph type="title"/>
          </p:nvPr>
        </p:nvSpPr>
        <p:spPr/>
        <p:txBody>
          <a:bodyPr/>
          <a:lstStyle/>
          <a:p>
            <a:pPr eaLnBrk="1" hangingPunct="1"/>
            <a:r>
              <a:rPr lang="en-US" altLang="en-US" b="1"/>
              <a:t>ORDINATEURS ET DONNÉES</a:t>
            </a:r>
          </a:p>
        </p:txBody>
      </p:sp>
      <p:sp>
        <p:nvSpPr>
          <p:cNvPr id="15363" name="Content Placeholder 2">
            <a:extLst>
              <a:ext uri="{FF2B5EF4-FFF2-40B4-BE49-F238E27FC236}">
                <a16:creationId xmlns:a16="http://schemas.microsoft.com/office/drawing/2014/main" id="{4528BC7F-F1DB-CD45-A4AC-53397FFDD06F}"/>
              </a:ext>
            </a:extLst>
          </p:cNvPr>
          <p:cNvSpPr>
            <a:spLocks noGrp="1"/>
          </p:cNvSpPr>
          <p:nvPr>
            <p:ph idx="1"/>
          </p:nvPr>
        </p:nvSpPr>
        <p:spPr>
          <a:xfrm>
            <a:off x="1371600" y="2286000"/>
            <a:ext cx="6049108" cy="3581400"/>
          </a:xfrm>
        </p:spPr>
        <p:txBody>
          <a:bodyPr/>
          <a:lstStyle/>
          <a:p>
            <a:pPr marL="0" indent="0" algn="just" eaLnBrk="1" hangingPunct="1">
              <a:lnSpc>
                <a:spcPct val="100000"/>
              </a:lnSpc>
              <a:buFont typeface="Franklin Gothic Book" panose="020B0503020102020204" pitchFamily="34" charset="0"/>
              <a:buNone/>
            </a:pPr>
            <a:r>
              <a:rPr lang="fr-FR" altLang="en-US" sz="2400" dirty="0">
                <a:latin typeface="Dagny OT" panose="020B0504020201020104" pitchFamily="34" charset="77"/>
              </a:rPr>
              <a:t>L'informatique/science de l'information a son propre point de vue théorique et </a:t>
            </a:r>
            <a:r>
              <a:rPr lang="fr-FR" altLang="en-US" sz="2400" b="1" dirty="0">
                <a:latin typeface="Dagny OT" panose="020B0504020201020104" pitchFamily="34" charset="77"/>
              </a:rPr>
              <a:t>fondamental</a:t>
            </a:r>
            <a:r>
              <a:rPr lang="fr-FR" altLang="en-US" sz="2400" dirty="0">
                <a:latin typeface="Dagny OT" panose="020B0504020201020104" pitchFamily="34" charset="77"/>
              </a:rPr>
              <a:t> sur les données et l'information.</a:t>
            </a:r>
          </a:p>
          <a:p>
            <a:pPr marL="0" indent="0" algn="just" eaLnBrk="1" hangingPunct="1">
              <a:lnSpc>
                <a:spcPct val="100000"/>
              </a:lnSpc>
              <a:buFont typeface="Franklin Gothic Book" panose="020B0503020102020204" pitchFamily="34" charset="0"/>
              <a:buNone/>
            </a:pPr>
            <a:endParaRPr lang="fr-FR" altLang="en-US" sz="100" b="1" dirty="0">
              <a:latin typeface="Dagny OT" panose="020B0504020201020104" pitchFamily="34" charset="77"/>
            </a:endParaRPr>
          </a:p>
          <a:p>
            <a:pPr marL="0" indent="0" algn="just" eaLnBrk="1" hangingPunct="1">
              <a:lnSpc>
                <a:spcPct val="100000"/>
              </a:lnSpc>
              <a:buFont typeface="Franklin Gothic Book" panose="020B0503020102020204" pitchFamily="34" charset="0"/>
              <a:buNone/>
            </a:pPr>
            <a:r>
              <a:rPr lang="fr-FR" altLang="en-US" sz="2400" b="1" dirty="0">
                <a:latin typeface="Dagny OT" panose="020B0504020201020104" pitchFamily="34" charset="77"/>
              </a:rPr>
              <a:t>Les données deviennent numériques :</a:t>
            </a:r>
            <a:r>
              <a:rPr lang="fr-FR" altLang="en-US" sz="2400" dirty="0">
                <a:latin typeface="Dagny OT" panose="020B0504020201020104" pitchFamily="34" charset="77"/>
              </a:rPr>
              <a:t> les ordinateurs opèrent sur des données au sens fondamental du terme - des 1 et des 0 représentant des chiffres, des lettres, etc.</a:t>
            </a:r>
          </a:p>
          <a:p>
            <a:pPr marL="0" indent="0" algn="just" eaLnBrk="1" hangingPunct="1">
              <a:lnSpc>
                <a:spcPct val="100000"/>
              </a:lnSpc>
              <a:buFont typeface="Franklin Gothic Book" panose="020B0503020102020204" pitchFamily="34" charset="0"/>
              <a:buNone/>
            </a:pPr>
            <a:endParaRPr lang="fr-FR" altLang="en-US" sz="100" dirty="0">
              <a:latin typeface="Dagny OT" panose="020B0504020201020104" pitchFamily="34" charset="77"/>
            </a:endParaRPr>
          </a:p>
          <a:p>
            <a:pPr marL="0" indent="0" algn="just" eaLnBrk="1" hangingPunct="1">
              <a:lnSpc>
                <a:spcPct val="100000"/>
              </a:lnSpc>
              <a:buFont typeface="Franklin Gothic Book" panose="020B0503020102020204" pitchFamily="34" charset="0"/>
              <a:buNone/>
            </a:pPr>
            <a:r>
              <a:rPr lang="fr-FR" altLang="en-US" sz="2400" dirty="0">
                <a:latin typeface="Dagny OT" panose="020B0504020201020104" pitchFamily="34" charset="77"/>
              </a:rPr>
              <a:t>D'un point de vue pragmatique, les données sont enregistrées sur des ordinateurs et sont accessibles via des réseaux mondiaux.</a:t>
            </a:r>
            <a:endParaRPr lang="en-US" altLang="en-US" sz="2400" dirty="0">
              <a:latin typeface="Dagny OT" panose="020B0504020201020104" pitchFamily="34" charset="77"/>
            </a:endParaRPr>
          </a:p>
        </p:txBody>
      </p:sp>
      <p:pic>
        <p:nvPicPr>
          <p:cNvPr id="15364" name="Picture 3">
            <a:extLst>
              <a:ext uri="{FF2B5EF4-FFF2-40B4-BE49-F238E27FC236}">
                <a16:creationId xmlns:a16="http://schemas.microsoft.com/office/drawing/2014/main" id="{85066642-5A41-7C44-B15C-C74D76164C3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602538" y="2479675"/>
            <a:ext cx="5562600" cy="338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a:extLst>
              <a:ext uri="{FF2B5EF4-FFF2-40B4-BE49-F238E27FC236}">
                <a16:creationId xmlns:a16="http://schemas.microsoft.com/office/drawing/2014/main" id="{CBD45FFF-73A5-B14F-ADAF-C2B15C4097E9}"/>
              </a:ext>
            </a:extLst>
          </p:cNvPr>
          <p:cNvSpPr>
            <a:spLocks noGrp="1"/>
          </p:cNvSpPr>
          <p:nvPr>
            <p:ph type="title"/>
          </p:nvPr>
        </p:nvSpPr>
        <p:spPr/>
        <p:txBody>
          <a:bodyPr/>
          <a:lstStyle/>
          <a:p>
            <a:pPr eaLnBrk="1" hangingPunct="1"/>
            <a:r>
              <a:rPr lang="en-US" altLang="en-US" b="1"/>
              <a:t>LES DONNÉES SONT RÉELLES</a:t>
            </a:r>
          </a:p>
        </p:txBody>
      </p:sp>
      <p:sp>
        <p:nvSpPr>
          <p:cNvPr id="16387" name="Content Placeholder 4">
            <a:extLst>
              <a:ext uri="{FF2B5EF4-FFF2-40B4-BE49-F238E27FC236}">
                <a16:creationId xmlns:a16="http://schemas.microsoft.com/office/drawing/2014/main" id="{AC7D0442-5277-3B47-8907-DB4D187FF3AA}"/>
              </a:ext>
            </a:extLst>
          </p:cNvPr>
          <p:cNvSpPr>
            <a:spLocks noGrp="1"/>
          </p:cNvSpPr>
          <p:nvPr>
            <p:ph sz="half" idx="2"/>
          </p:nvPr>
        </p:nvSpPr>
        <p:spPr>
          <a:xfrm>
            <a:off x="7840663" y="2274888"/>
            <a:ext cx="3730014" cy="4179887"/>
          </a:xfrm>
        </p:spPr>
        <p:txBody>
          <a:bodyPr/>
          <a:lstStyle/>
          <a:p>
            <a:pPr marL="0" indent="0" algn="just" eaLnBrk="1" hangingPunct="1">
              <a:lnSpc>
                <a:spcPct val="100000"/>
              </a:lnSpc>
              <a:buFont typeface="Franklin Gothic Book" panose="020B0503020102020204" pitchFamily="34" charset="0"/>
              <a:buNone/>
            </a:pPr>
            <a:r>
              <a:rPr lang="fr-FR" altLang="en-US" sz="2400" dirty="0">
                <a:latin typeface="Dagny OT" panose="020B0504020201020104" pitchFamily="34" charset="77"/>
              </a:rPr>
              <a:t>Les données sont une représentation, mais les données sont </a:t>
            </a:r>
            <a:r>
              <a:rPr lang="fr-FR" altLang="en-US" sz="2400" b="1" dirty="0">
                <a:latin typeface="Dagny OT" panose="020B0504020201020104" pitchFamily="34" charset="77"/>
              </a:rPr>
              <a:t>physiques</a:t>
            </a:r>
            <a:r>
              <a:rPr lang="fr-FR" altLang="en-US" sz="2400" dirty="0">
                <a:latin typeface="Dagny OT" panose="020B0504020201020104" pitchFamily="34" charset="77"/>
              </a:rPr>
              <a:t>.</a:t>
            </a:r>
          </a:p>
          <a:p>
            <a:pPr marL="0" indent="0" algn="just" eaLnBrk="1" hangingPunct="1">
              <a:lnSpc>
                <a:spcPct val="100000"/>
              </a:lnSpc>
              <a:buFont typeface="Franklin Gothic Book" panose="020B0503020102020204" pitchFamily="34" charset="0"/>
              <a:buNone/>
            </a:pPr>
            <a:endParaRPr lang="fr-FR" altLang="en-US" sz="2400" dirty="0">
              <a:latin typeface="Dagny OT" panose="020B0504020201020104" pitchFamily="34" charset="77"/>
            </a:endParaRPr>
          </a:p>
          <a:p>
            <a:pPr marL="0" indent="0" algn="just" eaLnBrk="1" hangingPunct="1">
              <a:lnSpc>
                <a:spcPct val="100000"/>
              </a:lnSpc>
              <a:buFont typeface="Franklin Gothic Book" panose="020B0503020102020204" pitchFamily="34" charset="0"/>
              <a:buNone/>
            </a:pPr>
            <a:r>
              <a:rPr lang="fr-FR" altLang="en-US" sz="2400" dirty="0">
                <a:latin typeface="Dagny OT" panose="020B0504020201020104" pitchFamily="34" charset="77"/>
              </a:rPr>
              <a:t>Elles ont des propriétés physiques, elles nécessitent un espace physique et de l'énergie pour être utilisées.</a:t>
            </a:r>
            <a:endParaRPr lang="en-US" altLang="en-US" dirty="0"/>
          </a:p>
        </p:txBody>
      </p:sp>
      <p:pic>
        <p:nvPicPr>
          <p:cNvPr id="16388" name="Picture 3">
            <a:extLst>
              <a:ext uri="{FF2B5EF4-FFF2-40B4-BE49-F238E27FC236}">
                <a16:creationId xmlns:a16="http://schemas.microsoft.com/office/drawing/2014/main" id="{36AEACDF-FBD8-C340-BC77-3E67619C83F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2286000"/>
            <a:ext cx="6253163" cy="416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fade/>
  </p:transition>
</p:sld>
</file>

<file path=ppt/tags/tag1.xml><?xml version="1.0" encoding="utf-8"?>
<p:tagLst xmlns:a="http://schemas.openxmlformats.org/drawingml/2006/main" xmlns:r="http://schemas.openxmlformats.org/officeDocument/2006/relationships" xmlns:p="http://schemas.openxmlformats.org/presentationml/2006/main">
  <p:tag name="NUM" val="2"/>
</p:tagLst>
</file>

<file path=ppt/tags/tag2.xml><?xml version="1.0" encoding="utf-8"?>
<p:tagLst xmlns:a="http://schemas.openxmlformats.org/drawingml/2006/main" xmlns:r="http://schemas.openxmlformats.org/officeDocument/2006/relationships" xmlns:p="http://schemas.openxmlformats.org/presentationml/2006/main">
  <p:tag name="NUM" val="2"/>
</p:tagLst>
</file>

<file path=ppt/tags/tag3.xml><?xml version="1.0" encoding="utf-8"?>
<p:tagLst xmlns:a="http://schemas.openxmlformats.org/drawingml/2006/main" xmlns:r="http://schemas.openxmlformats.org/officeDocument/2006/relationships" xmlns:p="http://schemas.openxmlformats.org/presentationml/2006/main">
  <p:tag name="NUM" val="2"/>
</p:tagLst>
</file>

<file path=ppt/theme/theme1.xml><?xml version="1.0" encoding="utf-8"?>
<a:theme xmlns:a="http://schemas.openxmlformats.org/drawingml/2006/main" name="Crop">
  <a:themeElements>
    <a:clrScheme name="Slidehelper - 138">
      <a:dk1>
        <a:sysClr val="windowText" lastClr="000000"/>
      </a:dk1>
      <a:lt1>
        <a:sysClr val="window" lastClr="FFFFFF"/>
      </a:lt1>
      <a:dk2>
        <a:srgbClr val="323232"/>
      </a:dk2>
      <a:lt2>
        <a:srgbClr val="E3DED1"/>
      </a:lt2>
      <a:accent1>
        <a:srgbClr val="CC444B"/>
      </a:accent1>
      <a:accent2>
        <a:srgbClr val="DA5552"/>
      </a:accent2>
      <a:accent3>
        <a:srgbClr val="DF7373"/>
      </a:accent3>
      <a:accent4>
        <a:srgbClr val="E39695"/>
      </a:accent4>
      <a:accent5>
        <a:srgbClr val="E4B1AB"/>
      </a:accent5>
      <a:accent6>
        <a:srgbClr val="EFECCA"/>
      </a:accent6>
      <a:hlink>
        <a:srgbClr val="CC444B"/>
      </a:hlink>
      <a:folHlink>
        <a:srgbClr val="DA5552"/>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D7AA1D6E-F3E9-4763-A3BC-84DF2E02F60F}"/>
    </a:ext>
  </a:extLst>
</a:theme>
</file>

<file path=ppt/theme/theme2.xml><?xml version="1.0" encoding="utf-8"?>
<a:theme xmlns:a="http://schemas.openxmlformats.org/drawingml/2006/main" name="Office Theme">
  <a:themeElements>
    <a:clrScheme name="CFSIcolours 3">
      <a:dk1>
        <a:srgbClr val="23183D"/>
      </a:dk1>
      <a:lt1>
        <a:srgbClr val="FFFFFF"/>
      </a:lt1>
      <a:dk2>
        <a:srgbClr val="385494"/>
      </a:dk2>
      <a:lt2>
        <a:srgbClr val="FFFEFE"/>
      </a:lt2>
      <a:accent1>
        <a:srgbClr val="D41E48"/>
      </a:accent1>
      <a:accent2>
        <a:srgbClr val="E9A12D"/>
      </a:accent2>
      <a:accent3>
        <a:srgbClr val="23183D"/>
      </a:accent3>
      <a:accent4>
        <a:srgbClr val="43B6AE"/>
      </a:accent4>
      <a:accent5>
        <a:srgbClr val="385494"/>
      </a:accent5>
      <a:accent6>
        <a:srgbClr val="70AD47"/>
      </a:accent6>
      <a:hlink>
        <a:srgbClr val="B4B4B3"/>
      </a:hlink>
      <a:folHlink>
        <a:srgbClr val="A1BAC3"/>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Slidehelper - 138">
    <a:dk1>
      <a:sysClr val="windowText" lastClr="000000"/>
    </a:dk1>
    <a:lt1>
      <a:sysClr val="window" lastClr="FFFFFF"/>
    </a:lt1>
    <a:dk2>
      <a:srgbClr val="323232"/>
    </a:dk2>
    <a:lt2>
      <a:srgbClr val="E3DED1"/>
    </a:lt2>
    <a:accent1>
      <a:srgbClr val="CC444B"/>
    </a:accent1>
    <a:accent2>
      <a:srgbClr val="DA5552"/>
    </a:accent2>
    <a:accent3>
      <a:srgbClr val="DF7373"/>
    </a:accent3>
    <a:accent4>
      <a:srgbClr val="E39695"/>
    </a:accent4>
    <a:accent5>
      <a:srgbClr val="E4B1AB"/>
    </a:accent5>
    <a:accent6>
      <a:srgbClr val="EFECCA"/>
    </a:accent6>
    <a:hlink>
      <a:srgbClr val="CC444B"/>
    </a:hlink>
    <a:folHlink>
      <a:srgbClr val="DA5552"/>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BC320AD1FA7AF49AD3F65A6C6282314" ma:contentTypeVersion="9" ma:contentTypeDescription="Create a new document." ma:contentTypeScope="" ma:versionID="d564e53e0f98fd87682b9204c4437c4d">
  <xsd:schema xmlns:xsd="http://www.w3.org/2001/XMLSchema" xmlns:xs="http://www.w3.org/2001/XMLSchema" xmlns:p="http://schemas.microsoft.com/office/2006/metadata/properties" xmlns:ns2="48e51f69-d585-4695-9488-9f1e0dda2451" targetNamespace="http://schemas.microsoft.com/office/2006/metadata/properties" ma:root="true" ma:fieldsID="7b1e15d5253e333c18bd82bee1244dc0" ns2:_="">
    <xsd:import namespace="48e51f69-d585-4695-9488-9f1e0dda2451"/>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GenerationTime" minOccurs="0"/>
                <xsd:element ref="ns2:MediaServiceEventHashCode" minOccurs="0"/>
                <xsd:element ref="ns2:MediaServiceOCR"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8e51f69-d585-4695-9488-9f1e0dda245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ServiceDateTaken" ma:index="16" nillable="true" ma:displayName="MediaServiceDateTaken" ma:hidden="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A655BCA-DF7F-418D-8229-4428A176AF2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8e51f69-d585-4695-9488-9f1e0dda245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C9371250-3F0A-4DD7-960E-8A2D865DFF07}">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{BB9CB5F5-5485-4A4B-810B-B4E3C4F9CD46}tf10001072</Template>
  <TotalTime>18430</TotalTime>
  <Words>5943</Words>
  <Application>Microsoft Macintosh PowerPoint</Application>
  <PresentationFormat>Widescreen</PresentationFormat>
  <Paragraphs>607</Paragraphs>
  <Slides>78</Slides>
  <Notes>2</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78</vt:i4>
      </vt:variant>
    </vt:vector>
  </HeadingPairs>
  <TitlesOfParts>
    <vt:vector size="90" baseType="lpstr">
      <vt:lpstr>Arial</vt:lpstr>
      <vt:lpstr>Avenir Next</vt:lpstr>
      <vt:lpstr>Calibri</vt:lpstr>
      <vt:lpstr>Cambria Math</vt:lpstr>
      <vt:lpstr>Courier New</vt:lpstr>
      <vt:lpstr>Dagny OT</vt:lpstr>
      <vt:lpstr>Franklin Gothic Book</vt:lpstr>
      <vt:lpstr>System Font Regular</vt:lpstr>
      <vt:lpstr>Wingdings</vt:lpstr>
      <vt:lpstr>Wingdings 2</vt:lpstr>
      <vt:lpstr>Crop</vt:lpstr>
      <vt:lpstr>Office Theme</vt:lpstr>
      <vt:lpstr>Introduction à l'analyse des données</vt:lpstr>
      <vt:lpstr>COLLECTE ET GESTION DES DONNÉES</vt:lpstr>
      <vt:lpstr>OBJECTIF</vt:lpstr>
      <vt:lpstr>Sources des données</vt:lpstr>
      <vt:lpstr>QUESTIONS FONDAMENTALES</vt:lpstr>
      <vt:lpstr>MOTIVATIONS POUR LA COLLECTE DE DONNÉES</vt:lpstr>
      <vt:lpstr>CULTURES DE DONNÉES ET TERMES</vt:lpstr>
      <vt:lpstr>ORDINATEURS ET DONNÉES</vt:lpstr>
      <vt:lpstr>LES DONNÉES SONT RÉELLES</vt:lpstr>
      <vt:lpstr>DÉGRADATION DES DONNÉES</vt:lpstr>
      <vt:lpstr>THÉORIE DE L'ÉCHANTILLONNAGE ET PLANIFICATION D'ÉTUDE</vt:lpstr>
      <vt:lpstr>PowerPoint Presentation</vt:lpstr>
      <vt:lpstr>ÉCHANTILLONNAGE NON PROBABILISTE ET « PÊCHE » AUX TENDANCES</vt:lpstr>
      <vt:lpstr>ÉTUDES, ENQUÊTES ET MODÈLES D'ÉCHANTILLONNAGE</vt:lpstr>
      <vt:lpstr>FACTEURS DÉTERMINANTS</vt:lpstr>
      <vt:lpstr>PowerPoint Presentation</vt:lpstr>
      <vt:lpstr>ÉTAPES DE L'ÉTUDE/DE L'ENQUÊTE</vt:lpstr>
      <vt:lpstr>CADRES D'ENQUÊTE</vt:lpstr>
      <vt:lpstr>ERREUR D’ENQUÊTE</vt:lpstr>
      <vt:lpstr>ERREUR NON ATTRIBUABLE À L’ÉCHANTILLONNAGE</vt:lpstr>
      <vt:lpstr>ÉCHANTILLONNAGE NON PROBABILISTE</vt:lpstr>
      <vt:lpstr>MÉTHODES D’ÉCHANTILLONNAGE NON PROBABILISTE</vt:lpstr>
      <vt:lpstr>ÉCHANTILLONNAGE PROBABILISTE</vt:lpstr>
      <vt:lpstr>PLANS D’ÉCHANTILLONNAGE</vt:lpstr>
      <vt:lpstr>PLANS D'ÉCHANTILLONNAGE PROBABILISTES</vt:lpstr>
      <vt:lpstr>ÉCHANTILLONNAGE ALÉATOIRE SIMPLE (EAS)</vt:lpstr>
      <vt:lpstr>ÉCHANTILLONNAGE STRATIFIÉ (STR)</vt:lpstr>
      <vt:lpstr>AUTRES PLANS D'ÉCHANTILLONNAGE</vt:lpstr>
      <vt:lpstr>MOISSONNAGE DU WEB et ET COLLECTE AUTOMATISÉE DE DONNÉES</vt:lpstr>
      <vt:lpstr>WORLD WIDE WEB (« LA TOILE »)</vt:lpstr>
      <vt:lpstr>WORLD WIDE WEB</vt:lpstr>
      <vt:lpstr>EXEMPLE DE MOISSONNAGE DU WEB – NOUVEAU TÉLÉPHONE</vt:lpstr>
      <vt:lpstr>EXEMPLE DE MOISSONNAGE DU WEB – NOUVEAU TÉLÉPHONE</vt:lpstr>
      <vt:lpstr>EXEMPLE DE MOISSONNAGE DU WEB – NOUVEAU TÉLÉPHONE</vt:lpstr>
      <vt:lpstr>POURQUOI PROCÉDER À LA COLLECTE AUTOMATISÉE DES DONNÉES ?</vt:lpstr>
      <vt:lpstr>LISTE DE VÉRIFICATION APPLICABLE À LA COLLECTE AUTOMATISÉE</vt:lpstr>
      <vt:lpstr>PROCESSUS DE COLLECTE DES DONNÉES</vt:lpstr>
      <vt:lpstr>PROCESSUS DE COLLECTE DES DONNÉES</vt:lpstr>
      <vt:lpstr>PROCESSUS DE COLLECTE DES DONNÉES</vt:lpstr>
      <vt:lpstr>qualité des données</vt:lpstr>
      <vt:lpstr>MOISSONNAGE DU WEB – QUALITÉ DES DONNÉES</vt:lpstr>
      <vt:lpstr>LÉGALITÉ DE LA MOISSONNAGE DU WEB</vt:lpstr>
      <vt:lpstr>LÉGALITÉ DE LA MOISSONNAGE DU WEB</vt:lpstr>
      <vt:lpstr>LÉGALITÉ DE LA MOISSONNAGE DU WEB</vt:lpstr>
      <vt:lpstr>LÉGALITÉ DE LA MOISSONNAGE DU WEB</vt:lpstr>
      <vt:lpstr>Leçons apprises</vt:lpstr>
      <vt:lpstr>COOPÉRATION AMICALE AVEC LES « API »</vt:lpstr>
      <vt:lpstr>UTILISATION DES APIs</vt:lpstr>
      <vt:lpstr>À FAIRE ET À NE PAS FAIRE en matière de MOISSONNAGE</vt:lpstr>
      <vt:lpstr>PowerPoint Presentation</vt:lpstr>
      <vt:lpstr>PowerPoint Presentation</vt:lpstr>
      <vt:lpstr>PowerPoint Presentation</vt:lpstr>
      <vt:lpstr>PowerPoint Presentation</vt:lpstr>
      <vt:lpstr>OUTILS DE moissonnage du Web</vt:lpstr>
      <vt:lpstr>Modélisation des données et des connaissances</vt:lpstr>
      <vt:lpstr>CONCEPTS DE BASE</vt:lpstr>
      <vt:lpstr>RELATIONS DE SYSTÈME</vt:lpstr>
      <vt:lpstr>MODÈLE CONCEPTUEL</vt:lpstr>
      <vt:lpstr>LA MODÉLISATION CONCEPTUELLE FORMELLE</vt:lpstr>
      <vt:lpstr>PIPELINE DE DONNÉES AUTOMATISÉ</vt:lpstr>
      <vt:lpstr>CONCEPTS FONDAMENTAUX</vt:lpstr>
      <vt:lpstr>MODÉLISATION DES DONNÉES</vt:lpstr>
      <vt:lpstr>Ontologie  – Modèle de connaissances</vt:lpstr>
      <vt:lpstr>Métadonnées pour fournir un contexte</vt:lpstr>
      <vt:lpstr>Données structurées par rapport aux données non structurées</vt:lpstr>
      <vt:lpstr>MODÉLISATION DES DONNÉES (REPRISE)</vt:lpstr>
      <vt:lpstr>Mémoires de valeurs clés et mémoires triples</vt:lpstr>
      <vt:lpstr>Bases de données graphiques</vt:lpstr>
      <vt:lpstr>Bases de données relationnelles</vt:lpstr>
      <vt:lpstr>MÉMOIRES ET BASE DE DONNÉES</vt:lpstr>
      <vt:lpstr>fichiers non hiérarchiques et les feuilles de calcul</vt:lpstr>
      <vt:lpstr>fichiers non hiérarchiques et les feuilles de calcul</vt:lpstr>
      <vt:lpstr>outils et mots à la mode</vt:lpstr>
      <vt:lpstr>Mise en œuvre dU modèle</vt:lpstr>
      <vt:lpstr>Rôle du logiciel de gestion des données</vt:lpstr>
      <vt:lpstr>NOMS / TERMINOLOGIE</vt:lpstr>
      <vt:lpstr>DU MODÈLE DE DONNÉES À LA MISE EN ŒUVRE</vt:lpstr>
      <vt:lpstr>Gestion de la collection de données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EXPLORATION AND DATA VISUALIZATION</dc:title>
  <dc:creator>Patrick Boily</dc:creator>
  <cp:lastModifiedBy>Patrick Boily</cp:lastModifiedBy>
  <cp:revision>435</cp:revision>
  <dcterms:created xsi:type="dcterms:W3CDTF">2020-08-02T19:49:53Z</dcterms:created>
  <dcterms:modified xsi:type="dcterms:W3CDTF">2021-10-01T17:25:07Z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0x0101003BC320AD1FA7AF49AD3F65A6C6282314</vt:lpwstr>
  </property>
</Properties>
</file>